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Average" panose="020B0604020202020204" charset="0"/>
      <p:regular r:id="rId5"/>
    </p:embeddedFont>
    <p:embeddedFont>
      <p:font typeface="Oswald" panose="020B060402020202020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d84bfb61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d84bfb61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311700" y="376450"/>
            <a:ext cx="8520600" cy="11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Musique combinatoire  - Laisse place à ta créativité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/>
              <a:t>Victor Ronfaut,  Rémy Huet,  Sébastien Lepreux,  Yixuan Huang (黄弋轩)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11700" y="1611625"/>
            <a:ext cx="8520600" cy="29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u="sng" dirty="0">
                <a:solidFill>
                  <a:srgbClr val="0C343D"/>
                </a:solidFill>
              </a:rPr>
              <a:t>Concept </a:t>
            </a:r>
            <a:r>
              <a:rPr lang="fr" b="1" dirty="0">
                <a:solidFill>
                  <a:srgbClr val="0C343D"/>
                </a:solidFill>
              </a:rPr>
              <a:t>:  manipuler des morceaux de partition sur différentes pistes afin de former une unique partition composée de morceaux de partitions utilisant différents instruments. </a:t>
            </a:r>
            <a:endParaRPr b="1" dirty="0">
              <a:solidFill>
                <a:srgbClr val="0C343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b="1" u="sng" dirty="0">
                <a:solidFill>
                  <a:srgbClr val="0C343D"/>
                </a:solidFill>
              </a:rPr>
              <a:t>Public-cible </a:t>
            </a:r>
            <a:r>
              <a:rPr lang="fr" b="1" dirty="0">
                <a:solidFill>
                  <a:srgbClr val="0C343D"/>
                </a:solidFill>
              </a:rPr>
              <a:t>:  toute personne sensible au domaine musical, à partir de l’adolescence, et qui souhaite se divertir en créant sa propre partition.</a:t>
            </a:r>
            <a:endParaRPr b="1" dirty="0">
              <a:solidFill>
                <a:srgbClr val="0C343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" b="1" u="sng" dirty="0">
                <a:solidFill>
                  <a:srgbClr val="0C343D"/>
                </a:solidFill>
              </a:rPr>
              <a:t>Objectifs </a:t>
            </a:r>
            <a:r>
              <a:rPr lang="fr" b="1" dirty="0">
                <a:solidFill>
                  <a:srgbClr val="0C343D"/>
                </a:solidFill>
              </a:rPr>
              <a:t>:  objectif ludique, apporté par la possibilité de créer de façon interactive sa propre partition, et objectif artistique, apporté par le </a:t>
            </a:r>
            <a:r>
              <a:rPr lang="fr-FR" b="1" dirty="0">
                <a:solidFill>
                  <a:srgbClr val="0C343D"/>
                </a:solidFill>
              </a:rPr>
              <a:t>rendu</a:t>
            </a:r>
            <a:r>
              <a:rPr lang="fr" b="1" dirty="0">
                <a:solidFill>
                  <a:srgbClr val="0C343D"/>
                </a:solidFill>
              </a:rPr>
              <a:t> musical de la partition.</a:t>
            </a:r>
            <a:endParaRPr b="1" dirty="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5086350" y="344700"/>
            <a:ext cx="3920400" cy="30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800"/>
              <a:buChar char="●"/>
            </a:pPr>
            <a:r>
              <a:rPr lang="fr" sz="1800" b="1">
                <a:solidFill>
                  <a:srgbClr val="0C343D"/>
                </a:solidFill>
              </a:rPr>
              <a:t>Création, renommage et suppression de pistes</a:t>
            </a:r>
            <a:endParaRPr sz="1800" b="1">
              <a:solidFill>
                <a:srgbClr val="0C343D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800"/>
              <a:buChar char="●"/>
            </a:pPr>
            <a:r>
              <a:rPr lang="fr" sz="1800" b="1">
                <a:solidFill>
                  <a:srgbClr val="0C343D"/>
                </a:solidFill>
              </a:rPr>
              <a:t>Combinaison de morceaux de musique</a:t>
            </a:r>
            <a:endParaRPr sz="1800" b="1">
              <a:solidFill>
                <a:srgbClr val="0C343D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>
                <a:solidFill>
                  <a:srgbClr val="0C343D"/>
                </a:solidFill>
              </a:rPr>
              <a:t>( Catégorie → Médolie → Instrument )</a:t>
            </a:r>
            <a:endParaRPr sz="1400" b="1">
              <a:solidFill>
                <a:srgbClr val="0C343D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800"/>
              <a:buChar char="●"/>
            </a:pPr>
            <a:r>
              <a:rPr lang="fr" sz="1800" b="1">
                <a:solidFill>
                  <a:srgbClr val="0C343D"/>
                </a:solidFill>
              </a:rPr>
              <a:t>Changement du tempo de la musique</a:t>
            </a:r>
            <a:endParaRPr sz="1800" b="1">
              <a:solidFill>
                <a:srgbClr val="0C343D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800"/>
              <a:buChar char="●"/>
            </a:pPr>
            <a:r>
              <a:rPr lang="fr" sz="1800" b="1">
                <a:solidFill>
                  <a:srgbClr val="0C343D"/>
                </a:solidFill>
              </a:rPr>
              <a:t>Lecture de la musique</a:t>
            </a:r>
            <a:endParaRPr sz="1800" b="1">
              <a:solidFill>
                <a:srgbClr val="0C343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0C343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>
                <a:solidFill>
                  <a:srgbClr val="0C343D"/>
                </a:solidFill>
              </a:rPr>
              <a:t>Choix techniques : ReactJS, MidiPlayer</a:t>
            </a:r>
            <a:endParaRPr sz="1800" b="1">
              <a:solidFill>
                <a:srgbClr val="0C343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0C343D"/>
              </a:solidFill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063" y="3793018"/>
            <a:ext cx="6861827" cy="53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4">
            <a:alphaModFix/>
          </a:blip>
          <a:srcRect r="1874"/>
          <a:stretch/>
        </p:blipFill>
        <p:spPr>
          <a:xfrm>
            <a:off x="217175" y="4393615"/>
            <a:ext cx="8709652" cy="53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5625" y="479075"/>
            <a:ext cx="4607800" cy="293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Affichage à l'écran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Oswald</vt:lpstr>
      <vt:lpstr>Arial</vt:lpstr>
      <vt:lpstr>Average</vt:lpstr>
      <vt:lpstr>Slate</vt:lpstr>
      <vt:lpstr>Musique combinatoire  - Laisse place à ta créativité  Victor Ronfaut,  Rémy Huet,  Sébastien Lepreux,  Yixuan Huang (黄弋轩)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Musique combinatoire  - Laisse place à ta créativité  Victor Ronfaut,  Rémy Huet,  Sébastien Lepreux,  Yixuan Huang (黄弋轩) </dc:title>
  <cp:lastModifiedBy>Serge Bouchardon</cp:lastModifiedBy>
  <cp:revision>2</cp:revision>
  <dcterms:modified xsi:type="dcterms:W3CDTF">2020-01-13T19:35:53Z</dcterms:modified>
</cp:coreProperties>
</file>