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114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A1A589C-AF19-4AE2-A4DB-62F08B17AB58}" type="doc">
      <dgm:prSet loTypeId="urn:microsoft.com/office/officeart/2005/8/layout/cycle4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138BD4AD-EAE9-4A65-A7CD-FF40751C93C3}">
      <dgm:prSet phldrT="[Texte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gm:spPr>
      <dgm:t>
        <a:bodyPr/>
        <a:lstStyle/>
        <a:p>
          <a:r>
            <a:rPr lang="fr-FR" sz="1200" dirty="0" smtClean="0"/>
            <a:t>4</a:t>
          </a:r>
          <a:endParaRPr lang="fr-FR" sz="1200" dirty="0"/>
        </a:p>
      </dgm:t>
    </dgm:pt>
    <dgm:pt modelId="{79FF6046-5A02-4216-A4B5-381E9E3AC18E}" type="parTrans" cxnId="{65384310-8487-41F3-BA97-6DBFA9D5B763}">
      <dgm:prSet/>
      <dgm:spPr/>
      <dgm:t>
        <a:bodyPr/>
        <a:lstStyle/>
        <a:p>
          <a:endParaRPr lang="fr-FR"/>
        </a:p>
      </dgm:t>
    </dgm:pt>
    <dgm:pt modelId="{C520616E-3BF5-4D2E-960B-3AF824FA7139}" type="sibTrans" cxnId="{65384310-8487-41F3-BA97-6DBFA9D5B763}">
      <dgm:prSet/>
      <dgm:spPr/>
      <dgm:t>
        <a:bodyPr/>
        <a:lstStyle/>
        <a:p>
          <a:endParaRPr lang="fr-FR"/>
        </a:p>
      </dgm:t>
    </dgm:pt>
    <dgm:pt modelId="{826B0F57-EFED-48A5-BC1B-7B1F19CE0EC6}">
      <dgm:prSet phldrT="[Texte]" custT="1"/>
      <dgm:spPr/>
      <dgm:t>
        <a:bodyPr/>
        <a:lstStyle/>
        <a:p>
          <a:r>
            <a:rPr lang="fr-FR" sz="800" dirty="0" smtClean="0"/>
            <a:t>2</a:t>
          </a:r>
          <a:r>
            <a:rPr lang="fr-FR" sz="800" baseline="30000" dirty="0" smtClean="0"/>
            <a:t>ième</a:t>
          </a:r>
          <a:r>
            <a:rPr lang="fr-FR" sz="800" dirty="0" smtClean="0"/>
            <a:t> cycle d’évaluation</a:t>
          </a:r>
          <a:endParaRPr lang="fr-FR" sz="800" dirty="0"/>
        </a:p>
      </dgm:t>
    </dgm:pt>
    <dgm:pt modelId="{911CE9BF-A645-4931-AB63-9B473E4C69EB}" type="parTrans" cxnId="{F1E1763C-4E18-421D-9A84-9B2E033A49D4}">
      <dgm:prSet/>
      <dgm:spPr/>
      <dgm:t>
        <a:bodyPr/>
        <a:lstStyle/>
        <a:p>
          <a:endParaRPr lang="fr-FR"/>
        </a:p>
      </dgm:t>
    </dgm:pt>
    <dgm:pt modelId="{2D82AF0A-EF44-4099-80BE-489CDA37E7C0}" type="sibTrans" cxnId="{F1E1763C-4E18-421D-9A84-9B2E033A49D4}">
      <dgm:prSet/>
      <dgm:spPr/>
      <dgm:t>
        <a:bodyPr/>
        <a:lstStyle/>
        <a:p>
          <a:endParaRPr lang="fr-FR"/>
        </a:p>
      </dgm:t>
    </dgm:pt>
    <dgm:pt modelId="{24C6A292-0D94-4C21-A882-B6C69E4288F4}">
      <dgm:prSet phldrT="[Texte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>
        <a:solidFill>
          <a:schemeClr val="bg1">
            <a:lumMod val="85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gm:spPr>
      <dgm:t>
        <a:bodyPr/>
        <a:lstStyle/>
        <a:p>
          <a:r>
            <a:rPr lang="fr-FR" sz="1200" dirty="0" smtClean="0"/>
            <a:t>1</a:t>
          </a:r>
          <a:endParaRPr lang="fr-FR" sz="1200" dirty="0"/>
        </a:p>
      </dgm:t>
    </dgm:pt>
    <dgm:pt modelId="{6FF60402-0B76-4BE4-8E96-01024C76D039}" type="parTrans" cxnId="{72438405-1117-4DF9-8A0E-6DC9256997E8}">
      <dgm:prSet/>
      <dgm:spPr/>
      <dgm:t>
        <a:bodyPr/>
        <a:lstStyle/>
        <a:p>
          <a:endParaRPr lang="fr-FR"/>
        </a:p>
      </dgm:t>
    </dgm:pt>
    <dgm:pt modelId="{4E51A949-3C78-43CC-B966-CD68255538DB}" type="sibTrans" cxnId="{72438405-1117-4DF9-8A0E-6DC9256997E8}">
      <dgm:prSet/>
      <dgm:spPr/>
      <dgm:t>
        <a:bodyPr/>
        <a:lstStyle/>
        <a:p>
          <a:endParaRPr lang="fr-FR"/>
        </a:p>
      </dgm:t>
    </dgm:pt>
    <dgm:pt modelId="{33157238-79CB-45B0-B3DC-083F9F97E4B3}">
      <dgm:prSet phldrT="[Texte]" custT="1"/>
      <dgm:spPr/>
      <dgm:t>
        <a:bodyPr/>
        <a:lstStyle/>
        <a:p>
          <a:r>
            <a:rPr lang="fr-FR" sz="800" dirty="0" smtClean="0"/>
            <a:t>1</a:t>
          </a:r>
          <a:r>
            <a:rPr lang="fr-FR" sz="800" baseline="30000" dirty="0" smtClean="0"/>
            <a:t>er</a:t>
          </a:r>
          <a:r>
            <a:rPr lang="fr-FR" sz="800" dirty="0" smtClean="0"/>
            <a:t> cycle d’évaluation.</a:t>
          </a:r>
          <a:endParaRPr lang="fr-FR" sz="800" dirty="0"/>
        </a:p>
      </dgm:t>
    </dgm:pt>
    <dgm:pt modelId="{74707351-2C68-4105-8639-35ED1D1894EB}" type="parTrans" cxnId="{35548F4B-6D19-46BD-AF78-FDB661DA1B22}">
      <dgm:prSet/>
      <dgm:spPr/>
      <dgm:t>
        <a:bodyPr/>
        <a:lstStyle/>
        <a:p>
          <a:endParaRPr lang="fr-FR"/>
        </a:p>
      </dgm:t>
    </dgm:pt>
    <dgm:pt modelId="{84C48634-D608-42E2-8D81-916C2F912D95}" type="sibTrans" cxnId="{35548F4B-6D19-46BD-AF78-FDB661DA1B22}">
      <dgm:prSet/>
      <dgm:spPr/>
      <dgm:t>
        <a:bodyPr/>
        <a:lstStyle/>
        <a:p>
          <a:endParaRPr lang="fr-FR"/>
        </a:p>
      </dgm:t>
    </dgm:pt>
    <dgm:pt modelId="{CD739B85-7DBF-48A4-BBD2-1B5DD535ED10}">
      <dgm:prSet phldrT="[Texte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gm:spPr>
      <dgm:t>
        <a:bodyPr/>
        <a:lstStyle/>
        <a:p>
          <a:r>
            <a:rPr lang="fr-FR" sz="1200" dirty="0" smtClean="0"/>
            <a:t>2</a:t>
          </a:r>
          <a:endParaRPr lang="fr-FR" sz="1200" dirty="0"/>
        </a:p>
      </dgm:t>
    </dgm:pt>
    <dgm:pt modelId="{EE33EB0A-5461-4464-BED8-933E6940C560}" type="parTrans" cxnId="{B9BDB970-65CF-4DC3-8C40-1F293ADF206A}">
      <dgm:prSet/>
      <dgm:spPr/>
      <dgm:t>
        <a:bodyPr/>
        <a:lstStyle/>
        <a:p>
          <a:endParaRPr lang="fr-FR"/>
        </a:p>
      </dgm:t>
    </dgm:pt>
    <dgm:pt modelId="{FB1D1E2E-7FEA-4014-857B-B2853D43823D}" type="sibTrans" cxnId="{B9BDB970-65CF-4DC3-8C40-1F293ADF206A}">
      <dgm:prSet/>
      <dgm:spPr/>
      <dgm:t>
        <a:bodyPr/>
        <a:lstStyle/>
        <a:p>
          <a:endParaRPr lang="fr-FR"/>
        </a:p>
      </dgm:t>
    </dgm:pt>
    <dgm:pt modelId="{105D7E61-2BB8-488B-9589-8B786CA98B92}">
      <dgm:prSet phldrT="[Texte]" custT="1"/>
      <dgm:spPr/>
      <dgm:t>
        <a:bodyPr/>
        <a:lstStyle/>
        <a:p>
          <a:r>
            <a:rPr lang="fr-FR" sz="800" dirty="0" smtClean="0"/>
            <a:t>Analyse des résultats</a:t>
          </a:r>
          <a:endParaRPr lang="fr-FR" sz="800" dirty="0"/>
        </a:p>
      </dgm:t>
    </dgm:pt>
    <dgm:pt modelId="{8CD35CCE-4D09-4E05-A6D2-063B036A6045}" type="parTrans" cxnId="{1E8A164D-D747-465B-BB98-FED2537D335E}">
      <dgm:prSet/>
      <dgm:spPr/>
      <dgm:t>
        <a:bodyPr/>
        <a:lstStyle/>
        <a:p>
          <a:endParaRPr lang="fr-FR"/>
        </a:p>
      </dgm:t>
    </dgm:pt>
    <dgm:pt modelId="{3174C834-A18C-4C2C-8A1A-B5ADCAC3897F}" type="sibTrans" cxnId="{1E8A164D-D747-465B-BB98-FED2537D335E}">
      <dgm:prSet/>
      <dgm:spPr/>
      <dgm:t>
        <a:bodyPr/>
        <a:lstStyle/>
        <a:p>
          <a:endParaRPr lang="fr-FR"/>
        </a:p>
      </dgm:t>
    </dgm:pt>
    <dgm:pt modelId="{937EC5F9-8C65-4C12-A27B-14B766F32EDE}">
      <dgm:prSet phldrT="[Texte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>
        <a:solidFill>
          <a:schemeClr val="bg1">
            <a:lumMod val="85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gm:spPr>
      <dgm:t>
        <a:bodyPr/>
        <a:lstStyle/>
        <a:p>
          <a:r>
            <a:rPr lang="fr-FR" sz="1200" dirty="0" smtClean="0"/>
            <a:t>3</a:t>
          </a:r>
          <a:endParaRPr lang="fr-FR" sz="1200" dirty="0"/>
        </a:p>
      </dgm:t>
    </dgm:pt>
    <dgm:pt modelId="{59B1526E-BDB8-4870-9A69-A60A55B96ABB}" type="parTrans" cxnId="{61C7C804-474E-4A4A-B8B1-A15678456157}">
      <dgm:prSet/>
      <dgm:spPr/>
      <dgm:t>
        <a:bodyPr/>
        <a:lstStyle/>
        <a:p>
          <a:endParaRPr lang="fr-FR"/>
        </a:p>
      </dgm:t>
    </dgm:pt>
    <dgm:pt modelId="{9985AACD-2ABC-493D-B35A-F12762FFED5D}" type="sibTrans" cxnId="{61C7C804-474E-4A4A-B8B1-A15678456157}">
      <dgm:prSet/>
      <dgm:spPr/>
      <dgm:t>
        <a:bodyPr/>
        <a:lstStyle/>
        <a:p>
          <a:endParaRPr lang="fr-FR"/>
        </a:p>
      </dgm:t>
    </dgm:pt>
    <dgm:pt modelId="{7791475B-51D6-495D-A5EB-CA26FA5C8AEE}">
      <dgm:prSet phldrT="[Texte]" custT="1"/>
      <dgm:spPr/>
      <dgm:t>
        <a:bodyPr/>
        <a:lstStyle/>
        <a:p>
          <a:r>
            <a:rPr lang="fr-FR" sz="800" dirty="0" smtClean="0"/>
            <a:t>Mise en place de plan d’amélioration</a:t>
          </a:r>
          <a:endParaRPr lang="fr-FR" sz="800" dirty="0"/>
        </a:p>
      </dgm:t>
    </dgm:pt>
    <dgm:pt modelId="{F2A35C66-6087-4BE2-828D-BA58442E0A42}" type="parTrans" cxnId="{F32EAC86-9D4B-4A23-8B82-F0FA5C5F2976}">
      <dgm:prSet/>
      <dgm:spPr/>
      <dgm:t>
        <a:bodyPr/>
        <a:lstStyle/>
        <a:p>
          <a:endParaRPr lang="fr-FR"/>
        </a:p>
      </dgm:t>
    </dgm:pt>
    <dgm:pt modelId="{70DDD986-7685-4A01-BDB1-3D0BC2B2B354}" type="sibTrans" cxnId="{F32EAC86-9D4B-4A23-8B82-F0FA5C5F2976}">
      <dgm:prSet/>
      <dgm:spPr/>
      <dgm:t>
        <a:bodyPr/>
        <a:lstStyle/>
        <a:p>
          <a:endParaRPr lang="fr-FR"/>
        </a:p>
      </dgm:t>
    </dgm:pt>
    <dgm:pt modelId="{408E96F4-4265-4986-B29F-8183E2BC08B0}">
      <dgm:prSet phldrT="[Texte]" custT="1"/>
      <dgm:spPr/>
      <dgm:t>
        <a:bodyPr/>
        <a:lstStyle/>
        <a:p>
          <a:r>
            <a:rPr lang="fr-FR" sz="800" dirty="0" smtClean="0"/>
            <a:t>Réalisation de l’état des lieux</a:t>
          </a:r>
          <a:endParaRPr lang="fr-FR" sz="800" dirty="0"/>
        </a:p>
      </dgm:t>
    </dgm:pt>
    <dgm:pt modelId="{8FB538A8-316E-4187-9E4C-2398EE323E6A}" type="parTrans" cxnId="{CC3BBB28-9F55-4974-8CA7-7F8A1EE10B72}">
      <dgm:prSet/>
      <dgm:spPr/>
      <dgm:t>
        <a:bodyPr/>
        <a:lstStyle/>
        <a:p>
          <a:endParaRPr lang="fr-FR"/>
        </a:p>
      </dgm:t>
    </dgm:pt>
    <dgm:pt modelId="{5F5C9767-DB9F-444D-B22F-C8D1AC7BAE9B}" type="sibTrans" cxnId="{CC3BBB28-9F55-4974-8CA7-7F8A1EE10B72}">
      <dgm:prSet/>
      <dgm:spPr/>
      <dgm:t>
        <a:bodyPr/>
        <a:lstStyle/>
        <a:p>
          <a:endParaRPr lang="fr-FR"/>
        </a:p>
      </dgm:t>
    </dgm:pt>
    <dgm:pt modelId="{78E89494-3D3E-4AF0-BB5F-2E7DE2307A0C}">
      <dgm:prSet phldrT="[Texte]" custT="1"/>
      <dgm:spPr/>
      <dgm:t>
        <a:bodyPr/>
        <a:lstStyle/>
        <a:p>
          <a:r>
            <a:rPr lang="fr-FR" sz="800" dirty="0" smtClean="0"/>
            <a:t>Mise en évidence des points forts et des points à améliorer </a:t>
          </a:r>
          <a:endParaRPr lang="fr-FR" sz="800" dirty="0"/>
        </a:p>
      </dgm:t>
    </dgm:pt>
    <dgm:pt modelId="{A07FC6CB-BF97-436D-A99D-7774934149BF}" type="parTrans" cxnId="{6A14531D-6D55-420E-A0B1-A161BF83AABE}">
      <dgm:prSet/>
      <dgm:spPr/>
      <dgm:t>
        <a:bodyPr/>
        <a:lstStyle/>
        <a:p>
          <a:endParaRPr lang="fr-FR"/>
        </a:p>
      </dgm:t>
    </dgm:pt>
    <dgm:pt modelId="{D58AC2D4-1020-437B-87E2-94E0C39CD4BF}" type="sibTrans" cxnId="{6A14531D-6D55-420E-A0B1-A161BF83AABE}">
      <dgm:prSet/>
      <dgm:spPr/>
      <dgm:t>
        <a:bodyPr/>
        <a:lstStyle/>
        <a:p>
          <a:endParaRPr lang="fr-FR"/>
        </a:p>
      </dgm:t>
    </dgm:pt>
    <dgm:pt modelId="{383BA6C5-5B11-4D33-8B21-522DD89DB2D7}">
      <dgm:prSet phldrT="[Texte]" custT="1"/>
      <dgm:spPr/>
      <dgm:t>
        <a:bodyPr/>
        <a:lstStyle/>
        <a:p>
          <a:r>
            <a:rPr lang="fr-FR" sz="800" dirty="0" smtClean="0"/>
            <a:t>Mesurer l’efficacité du plan et la marge de la progression</a:t>
          </a:r>
          <a:endParaRPr lang="fr-FR" sz="800" dirty="0"/>
        </a:p>
      </dgm:t>
    </dgm:pt>
    <dgm:pt modelId="{E291A24C-5566-4A3E-9A78-2A80DFB1FB0E}" type="parTrans" cxnId="{F30E7E40-4D84-4264-A5DD-F0FE448FA9C2}">
      <dgm:prSet/>
      <dgm:spPr/>
      <dgm:t>
        <a:bodyPr/>
        <a:lstStyle/>
        <a:p>
          <a:endParaRPr lang="fr-FR"/>
        </a:p>
      </dgm:t>
    </dgm:pt>
    <dgm:pt modelId="{A0AA84EF-F612-4D15-BFB9-17A9FFA34BFA}" type="sibTrans" cxnId="{F30E7E40-4D84-4264-A5DD-F0FE448FA9C2}">
      <dgm:prSet/>
      <dgm:spPr/>
      <dgm:t>
        <a:bodyPr/>
        <a:lstStyle/>
        <a:p>
          <a:endParaRPr lang="fr-FR"/>
        </a:p>
      </dgm:t>
    </dgm:pt>
    <dgm:pt modelId="{A5462E5D-536C-4EEF-A8FF-26B41EA4C5BC}" type="pres">
      <dgm:prSet presAssocID="{3A1A589C-AF19-4AE2-A4DB-62F08B17AB58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14EE254B-C06E-4D66-AC0B-DB80E17CB58F}" type="pres">
      <dgm:prSet presAssocID="{3A1A589C-AF19-4AE2-A4DB-62F08B17AB58}" presName="children" presStyleCnt="0"/>
      <dgm:spPr/>
    </dgm:pt>
    <dgm:pt modelId="{695D0A14-A4F4-4079-A6E4-0EE45706BBB4}" type="pres">
      <dgm:prSet presAssocID="{3A1A589C-AF19-4AE2-A4DB-62F08B17AB58}" presName="child1group" presStyleCnt="0"/>
      <dgm:spPr/>
    </dgm:pt>
    <dgm:pt modelId="{EC1CD926-FBC2-4C09-8BF3-D38D120632BF}" type="pres">
      <dgm:prSet presAssocID="{3A1A589C-AF19-4AE2-A4DB-62F08B17AB58}" presName="child1" presStyleLbl="bgAcc1" presStyleIdx="0" presStyleCnt="4" custScaleX="162695" custScaleY="149787" custLinFactNeighborX="2165" custLinFactNeighborY="1484"/>
      <dgm:spPr/>
      <dgm:t>
        <a:bodyPr/>
        <a:lstStyle/>
        <a:p>
          <a:endParaRPr lang="fr-FR"/>
        </a:p>
      </dgm:t>
    </dgm:pt>
    <dgm:pt modelId="{4DEC4F0B-DAF2-4B72-85F9-DEDBE6DCBB5A}" type="pres">
      <dgm:prSet presAssocID="{3A1A589C-AF19-4AE2-A4DB-62F08B17AB58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8A09735-B5A0-4E68-98F2-8A695D3784A7}" type="pres">
      <dgm:prSet presAssocID="{3A1A589C-AF19-4AE2-A4DB-62F08B17AB58}" presName="child2group" presStyleCnt="0"/>
      <dgm:spPr/>
    </dgm:pt>
    <dgm:pt modelId="{AF12E72C-DF96-42E3-AEDC-D4D5EAAA4233}" type="pres">
      <dgm:prSet presAssocID="{3A1A589C-AF19-4AE2-A4DB-62F08B17AB58}" presName="child2" presStyleLbl="bgAcc1" presStyleIdx="1" presStyleCnt="4" custScaleX="141715" custScaleY="138950"/>
      <dgm:spPr/>
      <dgm:t>
        <a:bodyPr/>
        <a:lstStyle/>
        <a:p>
          <a:endParaRPr lang="fr-FR"/>
        </a:p>
      </dgm:t>
    </dgm:pt>
    <dgm:pt modelId="{9A41C6F9-173F-4443-B015-E73E3E4DC8E4}" type="pres">
      <dgm:prSet presAssocID="{3A1A589C-AF19-4AE2-A4DB-62F08B17AB58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4DA14EA-9F18-44DD-9C9E-D827B66DB347}" type="pres">
      <dgm:prSet presAssocID="{3A1A589C-AF19-4AE2-A4DB-62F08B17AB58}" presName="child3group" presStyleCnt="0"/>
      <dgm:spPr/>
    </dgm:pt>
    <dgm:pt modelId="{08610951-3691-4F11-AB69-C0FB378B5EC0}" type="pres">
      <dgm:prSet presAssocID="{3A1A589C-AF19-4AE2-A4DB-62F08B17AB58}" presName="child3" presStyleLbl="bgAcc1" presStyleIdx="2" presStyleCnt="4" custScaleX="176048" custScaleY="139130" custLinFactNeighborX="440" custLinFactNeighborY="3325"/>
      <dgm:spPr/>
      <dgm:t>
        <a:bodyPr/>
        <a:lstStyle/>
        <a:p>
          <a:endParaRPr lang="fr-FR"/>
        </a:p>
      </dgm:t>
    </dgm:pt>
    <dgm:pt modelId="{BE1DDD2C-F8C7-452B-9873-9B9ED8CE5DF9}" type="pres">
      <dgm:prSet presAssocID="{3A1A589C-AF19-4AE2-A4DB-62F08B17AB58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FE1D803-7CC7-4FA6-837A-A96984B95C97}" type="pres">
      <dgm:prSet presAssocID="{3A1A589C-AF19-4AE2-A4DB-62F08B17AB58}" presName="child4group" presStyleCnt="0"/>
      <dgm:spPr/>
    </dgm:pt>
    <dgm:pt modelId="{318155C5-ED9C-445A-99EE-5E0043E3A9DB}" type="pres">
      <dgm:prSet presAssocID="{3A1A589C-AF19-4AE2-A4DB-62F08B17AB58}" presName="child4" presStyleLbl="bgAcc1" presStyleIdx="3" presStyleCnt="4" custScaleX="122671" custScaleY="99636"/>
      <dgm:spPr/>
      <dgm:t>
        <a:bodyPr/>
        <a:lstStyle/>
        <a:p>
          <a:endParaRPr lang="fr-FR"/>
        </a:p>
      </dgm:t>
    </dgm:pt>
    <dgm:pt modelId="{938CB0FE-A766-4561-BE03-3879D511354F}" type="pres">
      <dgm:prSet presAssocID="{3A1A589C-AF19-4AE2-A4DB-62F08B17AB58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E530F7B-7C46-47E8-A616-BE7E0BEB4345}" type="pres">
      <dgm:prSet presAssocID="{3A1A589C-AF19-4AE2-A4DB-62F08B17AB58}" presName="childPlaceholder" presStyleCnt="0"/>
      <dgm:spPr/>
    </dgm:pt>
    <dgm:pt modelId="{F319E83C-659E-4332-8A61-3A43A80053CD}" type="pres">
      <dgm:prSet presAssocID="{3A1A589C-AF19-4AE2-A4DB-62F08B17AB58}" presName="circle" presStyleCnt="0"/>
      <dgm:spPr/>
    </dgm:pt>
    <dgm:pt modelId="{E2ED779A-4186-4AA4-8544-5F8424E08721}" type="pres">
      <dgm:prSet presAssocID="{3A1A589C-AF19-4AE2-A4DB-62F08B17AB58}" presName="quadrant1" presStyleLbl="node1" presStyleIdx="0" presStyleCnt="4" custScaleX="83201" custScaleY="83201" custLinFactNeighborX="2145" custLinFactNeighborY="1522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A13584B-30D2-488E-917E-1EC2EE324F17}" type="pres">
      <dgm:prSet presAssocID="{3A1A589C-AF19-4AE2-A4DB-62F08B17AB58}" presName="quadrant2" presStyleLbl="node1" presStyleIdx="1" presStyleCnt="4" custScaleX="81196" custScaleY="82155" custLinFactNeighborX="-11737" custLinFactNeighborY="15105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7465C46-7D39-4315-A0A6-BAA8DAE83841}" type="pres">
      <dgm:prSet presAssocID="{3A1A589C-AF19-4AE2-A4DB-62F08B17AB58}" presName="quadrant3" presStyleLbl="node1" presStyleIdx="2" presStyleCnt="4" custScaleX="83201" custScaleY="83201" custLinFactNeighborX="-10906" custLinFactNeighborY="-5250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AD31EF2-81B9-4465-8A9B-823390A0C9B0}" type="pres">
      <dgm:prSet presAssocID="{3A1A589C-AF19-4AE2-A4DB-62F08B17AB58}" presName="quadrant4" presStyleLbl="node1" presStyleIdx="3" presStyleCnt="4" custScaleX="86175" custScaleY="82550" custLinFactNeighborX="1579" custLinFactNeighborY="725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636B19A-7F82-40A1-A63D-2AEDED590B2C}" type="pres">
      <dgm:prSet presAssocID="{3A1A589C-AF19-4AE2-A4DB-62F08B17AB58}" presName="quadrantPlaceholder" presStyleCnt="0"/>
      <dgm:spPr/>
    </dgm:pt>
    <dgm:pt modelId="{39EC1AC0-43E9-47E8-AF85-712CE51600DD}" type="pres">
      <dgm:prSet presAssocID="{3A1A589C-AF19-4AE2-A4DB-62F08B17AB58}" presName="center1" presStyleLbl="fgShp" presStyleIdx="0" presStyleCnt="2"/>
      <dgm:spPr/>
    </dgm:pt>
    <dgm:pt modelId="{3429B461-E06E-45F3-8784-055AB11978B8}" type="pres">
      <dgm:prSet presAssocID="{3A1A589C-AF19-4AE2-A4DB-62F08B17AB58}" presName="center2" presStyleLbl="fgShp" presStyleIdx="1" presStyleCnt="2"/>
      <dgm:spPr/>
    </dgm:pt>
  </dgm:ptLst>
  <dgm:cxnLst>
    <dgm:cxn modelId="{2337502F-166D-423B-880F-CCA65E8BCFCC}" type="presOf" srcId="{826B0F57-EFED-48A5-BC1B-7B1F19CE0EC6}" destId="{EC1CD926-FBC2-4C09-8BF3-D38D120632BF}" srcOrd="0" destOrd="0" presId="urn:microsoft.com/office/officeart/2005/8/layout/cycle4"/>
    <dgm:cxn modelId="{6A14531D-6D55-420E-A0B1-A161BF83AABE}" srcId="{CD739B85-7DBF-48A4-BBD2-1B5DD535ED10}" destId="{78E89494-3D3E-4AF0-BB5F-2E7DE2307A0C}" srcOrd="1" destOrd="0" parTransId="{A07FC6CB-BF97-436D-A99D-7774934149BF}" sibTransId="{D58AC2D4-1020-437B-87E2-94E0C39CD4BF}"/>
    <dgm:cxn modelId="{434749E3-57A8-49DB-932D-17F087CB4C06}" type="presOf" srcId="{105D7E61-2BB8-488B-9589-8B786CA98B92}" destId="{BE1DDD2C-F8C7-452B-9873-9B9ED8CE5DF9}" srcOrd="1" destOrd="0" presId="urn:microsoft.com/office/officeart/2005/8/layout/cycle4"/>
    <dgm:cxn modelId="{A021DF96-76ED-46D4-BE8F-F809A1F5C849}" type="presOf" srcId="{33157238-79CB-45B0-B3DC-083F9F97E4B3}" destId="{AF12E72C-DF96-42E3-AEDC-D4D5EAAA4233}" srcOrd="0" destOrd="0" presId="urn:microsoft.com/office/officeart/2005/8/layout/cycle4"/>
    <dgm:cxn modelId="{F30E7E40-4D84-4264-A5DD-F0FE448FA9C2}" srcId="{138BD4AD-EAE9-4A65-A7CD-FF40751C93C3}" destId="{383BA6C5-5B11-4D33-8B21-522DD89DB2D7}" srcOrd="1" destOrd="0" parTransId="{E291A24C-5566-4A3E-9A78-2A80DFB1FB0E}" sibTransId="{A0AA84EF-F612-4D15-BFB9-17A9FFA34BFA}"/>
    <dgm:cxn modelId="{57B52748-B42F-450B-A05F-C7570B29A765}" type="presOf" srcId="{826B0F57-EFED-48A5-BC1B-7B1F19CE0EC6}" destId="{4DEC4F0B-DAF2-4B72-85F9-DEDBE6DCBB5A}" srcOrd="1" destOrd="0" presId="urn:microsoft.com/office/officeart/2005/8/layout/cycle4"/>
    <dgm:cxn modelId="{CB85C149-CB11-4A89-A1DB-D50A8C6FF2E7}" type="presOf" srcId="{7791475B-51D6-495D-A5EB-CA26FA5C8AEE}" destId="{938CB0FE-A766-4561-BE03-3879D511354F}" srcOrd="1" destOrd="0" presId="urn:microsoft.com/office/officeart/2005/8/layout/cycle4"/>
    <dgm:cxn modelId="{CF2BA218-122C-49BB-9FD9-5A4F649A59E7}" type="presOf" srcId="{383BA6C5-5B11-4D33-8B21-522DD89DB2D7}" destId="{4DEC4F0B-DAF2-4B72-85F9-DEDBE6DCBB5A}" srcOrd="1" destOrd="1" presId="urn:microsoft.com/office/officeart/2005/8/layout/cycle4"/>
    <dgm:cxn modelId="{A9A3C436-DF9B-48B1-A90C-91F6E737F7DC}" type="presOf" srcId="{3A1A589C-AF19-4AE2-A4DB-62F08B17AB58}" destId="{A5462E5D-536C-4EEF-A8FF-26B41EA4C5BC}" srcOrd="0" destOrd="0" presId="urn:microsoft.com/office/officeart/2005/8/layout/cycle4"/>
    <dgm:cxn modelId="{127A6AA9-F3AE-4EF4-BB39-C905E59CD663}" type="presOf" srcId="{408E96F4-4265-4986-B29F-8183E2BC08B0}" destId="{9A41C6F9-173F-4443-B015-E73E3E4DC8E4}" srcOrd="1" destOrd="1" presId="urn:microsoft.com/office/officeart/2005/8/layout/cycle4"/>
    <dgm:cxn modelId="{895F9BBD-705F-49B2-A22E-562C2AB1C129}" type="presOf" srcId="{105D7E61-2BB8-488B-9589-8B786CA98B92}" destId="{08610951-3691-4F11-AB69-C0FB378B5EC0}" srcOrd="0" destOrd="0" presId="urn:microsoft.com/office/officeart/2005/8/layout/cycle4"/>
    <dgm:cxn modelId="{FEBE6CB4-7F83-4955-8B6E-1198A40B8D33}" type="presOf" srcId="{937EC5F9-8C65-4C12-A27B-14B766F32EDE}" destId="{BAD31EF2-81B9-4465-8A9B-823390A0C9B0}" srcOrd="0" destOrd="0" presId="urn:microsoft.com/office/officeart/2005/8/layout/cycle4"/>
    <dgm:cxn modelId="{35548F4B-6D19-46BD-AF78-FDB661DA1B22}" srcId="{24C6A292-0D94-4C21-A882-B6C69E4288F4}" destId="{33157238-79CB-45B0-B3DC-083F9F97E4B3}" srcOrd="0" destOrd="0" parTransId="{74707351-2C68-4105-8639-35ED1D1894EB}" sibTransId="{84C48634-D608-42E2-8D81-916C2F912D95}"/>
    <dgm:cxn modelId="{8B68EBE6-5119-4311-AE02-2AC6D07737EB}" type="presOf" srcId="{78E89494-3D3E-4AF0-BB5F-2E7DE2307A0C}" destId="{BE1DDD2C-F8C7-452B-9873-9B9ED8CE5DF9}" srcOrd="1" destOrd="1" presId="urn:microsoft.com/office/officeart/2005/8/layout/cycle4"/>
    <dgm:cxn modelId="{F32EAC86-9D4B-4A23-8B82-F0FA5C5F2976}" srcId="{937EC5F9-8C65-4C12-A27B-14B766F32EDE}" destId="{7791475B-51D6-495D-A5EB-CA26FA5C8AEE}" srcOrd="0" destOrd="0" parTransId="{F2A35C66-6087-4BE2-828D-BA58442E0A42}" sibTransId="{70DDD986-7685-4A01-BDB1-3D0BC2B2B354}"/>
    <dgm:cxn modelId="{BBEA4F07-C656-40EA-9BD1-446677E5D272}" type="presOf" srcId="{408E96F4-4265-4986-B29F-8183E2BC08B0}" destId="{AF12E72C-DF96-42E3-AEDC-D4D5EAAA4233}" srcOrd="0" destOrd="1" presId="urn:microsoft.com/office/officeart/2005/8/layout/cycle4"/>
    <dgm:cxn modelId="{E0D3F6C2-80E1-42E5-91A9-89CE6EC495B2}" type="presOf" srcId="{CD739B85-7DBF-48A4-BBD2-1B5DD535ED10}" destId="{37465C46-7D39-4315-A0A6-BAA8DAE83841}" srcOrd="0" destOrd="0" presId="urn:microsoft.com/office/officeart/2005/8/layout/cycle4"/>
    <dgm:cxn modelId="{3029A8D2-C547-47AD-B8E0-3E807115E581}" type="presOf" srcId="{78E89494-3D3E-4AF0-BB5F-2E7DE2307A0C}" destId="{08610951-3691-4F11-AB69-C0FB378B5EC0}" srcOrd="0" destOrd="1" presId="urn:microsoft.com/office/officeart/2005/8/layout/cycle4"/>
    <dgm:cxn modelId="{DC6C87BA-0F1D-4C90-A8B6-C0749B4DE5F1}" type="presOf" srcId="{33157238-79CB-45B0-B3DC-083F9F97E4B3}" destId="{9A41C6F9-173F-4443-B015-E73E3E4DC8E4}" srcOrd="1" destOrd="0" presId="urn:microsoft.com/office/officeart/2005/8/layout/cycle4"/>
    <dgm:cxn modelId="{AFB2EB3D-849E-4234-B59F-5F223112DDCD}" type="presOf" srcId="{383BA6C5-5B11-4D33-8B21-522DD89DB2D7}" destId="{EC1CD926-FBC2-4C09-8BF3-D38D120632BF}" srcOrd="0" destOrd="1" presId="urn:microsoft.com/office/officeart/2005/8/layout/cycle4"/>
    <dgm:cxn modelId="{65384310-8487-41F3-BA97-6DBFA9D5B763}" srcId="{3A1A589C-AF19-4AE2-A4DB-62F08B17AB58}" destId="{138BD4AD-EAE9-4A65-A7CD-FF40751C93C3}" srcOrd="0" destOrd="0" parTransId="{79FF6046-5A02-4216-A4B5-381E9E3AC18E}" sibTransId="{C520616E-3BF5-4D2E-960B-3AF824FA7139}"/>
    <dgm:cxn modelId="{F1E1763C-4E18-421D-9A84-9B2E033A49D4}" srcId="{138BD4AD-EAE9-4A65-A7CD-FF40751C93C3}" destId="{826B0F57-EFED-48A5-BC1B-7B1F19CE0EC6}" srcOrd="0" destOrd="0" parTransId="{911CE9BF-A645-4931-AB63-9B473E4C69EB}" sibTransId="{2D82AF0A-EF44-4099-80BE-489CDA37E7C0}"/>
    <dgm:cxn modelId="{7953F002-3F5B-4628-A80F-83BB0934E177}" type="presOf" srcId="{24C6A292-0D94-4C21-A882-B6C69E4288F4}" destId="{6A13584B-30D2-488E-917E-1EC2EE324F17}" srcOrd="0" destOrd="0" presId="urn:microsoft.com/office/officeart/2005/8/layout/cycle4"/>
    <dgm:cxn modelId="{B9BDB970-65CF-4DC3-8C40-1F293ADF206A}" srcId="{3A1A589C-AF19-4AE2-A4DB-62F08B17AB58}" destId="{CD739B85-7DBF-48A4-BBD2-1B5DD535ED10}" srcOrd="2" destOrd="0" parTransId="{EE33EB0A-5461-4464-BED8-933E6940C560}" sibTransId="{FB1D1E2E-7FEA-4014-857B-B2853D43823D}"/>
    <dgm:cxn modelId="{1E8A164D-D747-465B-BB98-FED2537D335E}" srcId="{CD739B85-7DBF-48A4-BBD2-1B5DD535ED10}" destId="{105D7E61-2BB8-488B-9589-8B786CA98B92}" srcOrd="0" destOrd="0" parTransId="{8CD35CCE-4D09-4E05-A6D2-063B036A6045}" sibTransId="{3174C834-A18C-4C2C-8A1A-B5ADCAC3897F}"/>
    <dgm:cxn modelId="{61C7C804-474E-4A4A-B8B1-A15678456157}" srcId="{3A1A589C-AF19-4AE2-A4DB-62F08B17AB58}" destId="{937EC5F9-8C65-4C12-A27B-14B766F32EDE}" srcOrd="3" destOrd="0" parTransId="{59B1526E-BDB8-4870-9A69-A60A55B96ABB}" sibTransId="{9985AACD-2ABC-493D-B35A-F12762FFED5D}"/>
    <dgm:cxn modelId="{AE992A85-4958-4FB5-A761-5892188F6406}" type="presOf" srcId="{138BD4AD-EAE9-4A65-A7CD-FF40751C93C3}" destId="{E2ED779A-4186-4AA4-8544-5F8424E08721}" srcOrd="0" destOrd="0" presId="urn:microsoft.com/office/officeart/2005/8/layout/cycle4"/>
    <dgm:cxn modelId="{FB7FAA2A-84C7-4CC1-A653-5B61FC1A4117}" type="presOf" srcId="{7791475B-51D6-495D-A5EB-CA26FA5C8AEE}" destId="{318155C5-ED9C-445A-99EE-5E0043E3A9DB}" srcOrd="0" destOrd="0" presId="urn:microsoft.com/office/officeart/2005/8/layout/cycle4"/>
    <dgm:cxn modelId="{CC3BBB28-9F55-4974-8CA7-7F8A1EE10B72}" srcId="{24C6A292-0D94-4C21-A882-B6C69E4288F4}" destId="{408E96F4-4265-4986-B29F-8183E2BC08B0}" srcOrd="1" destOrd="0" parTransId="{8FB538A8-316E-4187-9E4C-2398EE323E6A}" sibTransId="{5F5C9767-DB9F-444D-B22F-C8D1AC7BAE9B}"/>
    <dgm:cxn modelId="{72438405-1117-4DF9-8A0E-6DC9256997E8}" srcId="{3A1A589C-AF19-4AE2-A4DB-62F08B17AB58}" destId="{24C6A292-0D94-4C21-A882-B6C69E4288F4}" srcOrd="1" destOrd="0" parTransId="{6FF60402-0B76-4BE4-8E96-01024C76D039}" sibTransId="{4E51A949-3C78-43CC-B966-CD68255538DB}"/>
    <dgm:cxn modelId="{6D5699DA-3122-4111-B4D8-D624CF7D006D}" type="presParOf" srcId="{A5462E5D-536C-4EEF-A8FF-26B41EA4C5BC}" destId="{14EE254B-C06E-4D66-AC0B-DB80E17CB58F}" srcOrd="0" destOrd="0" presId="urn:microsoft.com/office/officeart/2005/8/layout/cycle4"/>
    <dgm:cxn modelId="{C0982E95-4EE0-4B6F-AD74-0DE7AB6F106B}" type="presParOf" srcId="{14EE254B-C06E-4D66-AC0B-DB80E17CB58F}" destId="{695D0A14-A4F4-4079-A6E4-0EE45706BBB4}" srcOrd="0" destOrd="0" presId="urn:microsoft.com/office/officeart/2005/8/layout/cycle4"/>
    <dgm:cxn modelId="{CE0DDA07-70C8-4915-9CB5-748F9A64981E}" type="presParOf" srcId="{695D0A14-A4F4-4079-A6E4-0EE45706BBB4}" destId="{EC1CD926-FBC2-4C09-8BF3-D38D120632BF}" srcOrd="0" destOrd="0" presId="urn:microsoft.com/office/officeart/2005/8/layout/cycle4"/>
    <dgm:cxn modelId="{59C83090-F5E2-47B7-A8B2-2538F06A53F6}" type="presParOf" srcId="{695D0A14-A4F4-4079-A6E4-0EE45706BBB4}" destId="{4DEC4F0B-DAF2-4B72-85F9-DEDBE6DCBB5A}" srcOrd="1" destOrd="0" presId="urn:microsoft.com/office/officeart/2005/8/layout/cycle4"/>
    <dgm:cxn modelId="{8C1DDFA9-7CA3-42AC-B080-3912582E14F2}" type="presParOf" srcId="{14EE254B-C06E-4D66-AC0B-DB80E17CB58F}" destId="{D8A09735-B5A0-4E68-98F2-8A695D3784A7}" srcOrd="1" destOrd="0" presId="urn:microsoft.com/office/officeart/2005/8/layout/cycle4"/>
    <dgm:cxn modelId="{A0198EF7-E7A9-4772-A41E-3B46A021AA14}" type="presParOf" srcId="{D8A09735-B5A0-4E68-98F2-8A695D3784A7}" destId="{AF12E72C-DF96-42E3-AEDC-D4D5EAAA4233}" srcOrd="0" destOrd="0" presId="urn:microsoft.com/office/officeart/2005/8/layout/cycle4"/>
    <dgm:cxn modelId="{9040EA92-7FD6-4E95-94A9-AF179EC71289}" type="presParOf" srcId="{D8A09735-B5A0-4E68-98F2-8A695D3784A7}" destId="{9A41C6F9-173F-4443-B015-E73E3E4DC8E4}" srcOrd="1" destOrd="0" presId="urn:microsoft.com/office/officeart/2005/8/layout/cycle4"/>
    <dgm:cxn modelId="{BF4582BB-5614-4F12-93EE-CCA4EBA869ED}" type="presParOf" srcId="{14EE254B-C06E-4D66-AC0B-DB80E17CB58F}" destId="{A4DA14EA-9F18-44DD-9C9E-D827B66DB347}" srcOrd="2" destOrd="0" presId="urn:microsoft.com/office/officeart/2005/8/layout/cycle4"/>
    <dgm:cxn modelId="{9EA66271-14D3-4F1A-9FA9-2A7ED235F2CA}" type="presParOf" srcId="{A4DA14EA-9F18-44DD-9C9E-D827B66DB347}" destId="{08610951-3691-4F11-AB69-C0FB378B5EC0}" srcOrd="0" destOrd="0" presId="urn:microsoft.com/office/officeart/2005/8/layout/cycle4"/>
    <dgm:cxn modelId="{1FAC40A1-8FEE-4B25-A5B4-F61999B27199}" type="presParOf" srcId="{A4DA14EA-9F18-44DD-9C9E-D827B66DB347}" destId="{BE1DDD2C-F8C7-452B-9873-9B9ED8CE5DF9}" srcOrd="1" destOrd="0" presId="urn:microsoft.com/office/officeart/2005/8/layout/cycle4"/>
    <dgm:cxn modelId="{DEB0289D-0C08-4AB9-9D29-CFFB903E477F}" type="presParOf" srcId="{14EE254B-C06E-4D66-AC0B-DB80E17CB58F}" destId="{AFE1D803-7CC7-4FA6-837A-A96984B95C97}" srcOrd="3" destOrd="0" presId="urn:microsoft.com/office/officeart/2005/8/layout/cycle4"/>
    <dgm:cxn modelId="{5943FDC1-6577-4045-96D3-3EA85409C1F8}" type="presParOf" srcId="{AFE1D803-7CC7-4FA6-837A-A96984B95C97}" destId="{318155C5-ED9C-445A-99EE-5E0043E3A9DB}" srcOrd="0" destOrd="0" presId="urn:microsoft.com/office/officeart/2005/8/layout/cycle4"/>
    <dgm:cxn modelId="{B547BF6C-00A3-4E15-BF02-6C437336265F}" type="presParOf" srcId="{AFE1D803-7CC7-4FA6-837A-A96984B95C97}" destId="{938CB0FE-A766-4561-BE03-3879D511354F}" srcOrd="1" destOrd="0" presId="urn:microsoft.com/office/officeart/2005/8/layout/cycle4"/>
    <dgm:cxn modelId="{3111BE48-499C-4EC9-A6D3-EC7C235B79A4}" type="presParOf" srcId="{14EE254B-C06E-4D66-AC0B-DB80E17CB58F}" destId="{2E530F7B-7C46-47E8-A616-BE7E0BEB4345}" srcOrd="4" destOrd="0" presId="urn:microsoft.com/office/officeart/2005/8/layout/cycle4"/>
    <dgm:cxn modelId="{CD05BC7A-B64F-47D5-8B54-983DC658B0D8}" type="presParOf" srcId="{A5462E5D-536C-4EEF-A8FF-26B41EA4C5BC}" destId="{F319E83C-659E-4332-8A61-3A43A80053CD}" srcOrd="1" destOrd="0" presId="urn:microsoft.com/office/officeart/2005/8/layout/cycle4"/>
    <dgm:cxn modelId="{64D1CA9B-ECDC-4DE5-B94F-8D4FB4A001D1}" type="presParOf" srcId="{F319E83C-659E-4332-8A61-3A43A80053CD}" destId="{E2ED779A-4186-4AA4-8544-5F8424E08721}" srcOrd="0" destOrd="0" presId="urn:microsoft.com/office/officeart/2005/8/layout/cycle4"/>
    <dgm:cxn modelId="{044FD60F-419F-4633-9880-68D9B18C7F9E}" type="presParOf" srcId="{F319E83C-659E-4332-8A61-3A43A80053CD}" destId="{6A13584B-30D2-488E-917E-1EC2EE324F17}" srcOrd="1" destOrd="0" presId="urn:microsoft.com/office/officeart/2005/8/layout/cycle4"/>
    <dgm:cxn modelId="{8328C5FA-DED1-4AC7-8ED9-FED9D9546420}" type="presParOf" srcId="{F319E83C-659E-4332-8A61-3A43A80053CD}" destId="{37465C46-7D39-4315-A0A6-BAA8DAE83841}" srcOrd="2" destOrd="0" presId="urn:microsoft.com/office/officeart/2005/8/layout/cycle4"/>
    <dgm:cxn modelId="{FBA5FC9E-69A9-4DBC-A9B8-5611E5CE8542}" type="presParOf" srcId="{F319E83C-659E-4332-8A61-3A43A80053CD}" destId="{BAD31EF2-81B9-4465-8A9B-823390A0C9B0}" srcOrd="3" destOrd="0" presId="urn:microsoft.com/office/officeart/2005/8/layout/cycle4"/>
    <dgm:cxn modelId="{5B94AE11-87A1-42C8-97D0-5F531B0AE00B}" type="presParOf" srcId="{F319E83C-659E-4332-8A61-3A43A80053CD}" destId="{2636B19A-7F82-40A1-A63D-2AEDED590B2C}" srcOrd="4" destOrd="0" presId="urn:microsoft.com/office/officeart/2005/8/layout/cycle4"/>
    <dgm:cxn modelId="{74E06D84-9F4B-4DDD-80A0-BDCC648F45EC}" type="presParOf" srcId="{A5462E5D-536C-4EEF-A8FF-26B41EA4C5BC}" destId="{39EC1AC0-43E9-47E8-AF85-712CE51600DD}" srcOrd="2" destOrd="0" presId="urn:microsoft.com/office/officeart/2005/8/layout/cycle4"/>
    <dgm:cxn modelId="{96D62F16-8B88-4297-8ADE-F77B8F7A09E1}" type="presParOf" srcId="{A5462E5D-536C-4EEF-A8FF-26B41EA4C5BC}" destId="{3429B461-E06E-45F3-8784-055AB11978B8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E62D131-3291-44AF-BF7C-49C100EB75DD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FA063412-0402-443B-8F4E-2807746BBC60}">
      <dgm:prSet phldrT="[Texte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gm:spPr>
      <dgm:t>
        <a:bodyPr/>
        <a:lstStyle/>
        <a:p>
          <a:r>
            <a:rPr lang="fr-FR" sz="800" dirty="0" smtClean="0"/>
            <a:t>Mise a jour</a:t>
          </a:r>
          <a:endParaRPr lang="fr-FR" sz="800" dirty="0"/>
        </a:p>
      </dgm:t>
    </dgm:pt>
    <dgm:pt modelId="{52773C4B-C282-4E34-9321-C0687B24285E}" type="parTrans" cxnId="{72CEFCF6-2DEE-4E37-9E4F-6375C9F76057}">
      <dgm:prSet/>
      <dgm:spPr/>
      <dgm:t>
        <a:bodyPr/>
        <a:lstStyle/>
        <a:p>
          <a:endParaRPr lang="fr-FR"/>
        </a:p>
      </dgm:t>
    </dgm:pt>
    <dgm:pt modelId="{3845479E-65C3-4928-9746-806C98E3C4AF}" type="sibTrans" cxnId="{72CEFCF6-2DEE-4E37-9E4F-6375C9F76057}">
      <dgm:prSet/>
      <dgm:spPr/>
      <dgm:t>
        <a:bodyPr/>
        <a:lstStyle/>
        <a:p>
          <a:endParaRPr lang="fr-FR"/>
        </a:p>
      </dgm:t>
    </dgm:pt>
    <dgm:pt modelId="{9A367F9F-008B-49C7-9906-617C215D3D8E}">
      <dgm:prSet phldrT="[Texte]" custT="1"/>
      <dgm:spPr/>
      <dgm:t>
        <a:bodyPr/>
        <a:lstStyle/>
        <a:p>
          <a:r>
            <a:rPr lang="fr-FR" sz="800" dirty="0" smtClean="0"/>
            <a:t>Classement des équipements par famille et par UF</a:t>
          </a:r>
          <a:endParaRPr lang="fr-FR" sz="800" dirty="0"/>
        </a:p>
      </dgm:t>
    </dgm:pt>
    <dgm:pt modelId="{9BE1EB75-E31A-4448-8082-BB0D103493F6}" type="parTrans" cxnId="{591E3E7D-D6FF-4881-AAF0-453B0AADF371}">
      <dgm:prSet/>
      <dgm:spPr/>
      <dgm:t>
        <a:bodyPr/>
        <a:lstStyle/>
        <a:p>
          <a:endParaRPr lang="fr-FR"/>
        </a:p>
      </dgm:t>
    </dgm:pt>
    <dgm:pt modelId="{22B8B65D-0F7D-4D2A-9ED5-C561EE2C150E}" type="sibTrans" cxnId="{591E3E7D-D6FF-4881-AAF0-453B0AADF371}">
      <dgm:prSet/>
      <dgm:spPr/>
      <dgm:t>
        <a:bodyPr/>
        <a:lstStyle/>
        <a:p>
          <a:endParaRPr lang="fr-FR"/>
        </a:p>
      </dgm:t>
    </dgm:pt>
    <dgm:pt modelId="{10B7B4E1-CE01-4A0D-8B23-E07FEAA96A54}">
      <dgm:prSet phldrT="[Texte]" phldr="1" custT="1"/>
      <dgm:spPr/>
      <dgm:t>
        <a:bodyPr/>
        <a:lstStyle/>
        <a:p>
          <a:endParaRPr lang="fr-FR" sz="800" dirty="0"/>
        </a:p>
      </dgm:t>
    </dgm:pt>
    <dgm:pt modelId="{D458E9D9-48AA-4300-9CFE-2A3EC40519BE}" type="parTrans" cxnId="{0C8D1BCF-CA43-4A24-AD86-11C5911156C7}">
      <dgm:prSet/>
      <dgm:spPr/>
      <dgm:t>
        <a:bodyPr/>
        <a:lstStyle/>
        <a:p>
          <a:endParaRPr lang="fr-FR"/>
        </a:p>
      </dgm:t>
    </dgm:pt>
    <dgm:pt modelId="{35E7BFF0-E803-45BA-8924-90335FABDF2E}" type="sibTrans" cxnId="{0C8D1BCF-CA43-4A24-AD86-11C5911156C7}">
      <dgm:prSet/>
      <dgm:spPr/>
      <dgm:t>
        <a:bodyPr/>
        <a:lstStyle/>
        <a:p>
          <a:endParaRPr lang="fr-FR"/>
        </a:p>
      </dgm:t>
    </dgm:pt>
    <dgm:pt modelId="{3CD01AB9-5F9B-4ECD-9BE1-00EF4E9AF9AF}">
      <dgm:prSet phldrT="[Texte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gm:spPr>
      <dgm:t>
        <a:bodyPr/>
        <a:lstStyle/>
        <a:p>
          <a:r>
            <a:rPr lang="fr-FR" sz="800" dirty="0" smtClean="0"/>
            <a:t>Développement de l’outil</a:t>
          </a:r>
          <a:endParaRPr lang="fr-FR" sz="800" dirty="0"/>
        </a:p>
      </dgm:t>
    </dgm:pt>
    <dgm:pt modelId="{A31D15E9-51E8-4C3C-9CB7-A86F9BE851DB}" type="parTrans" cxnId="{4FE1C186-69D8-475C-B915-8F18076501A4}">
      <dgm:prSet/>
      <dgm:spPr/>
      <dgm:t>
        <a:bodyPr/>
        <a:lstStyle/>
        <a:p>
          <a:endParaRPr lang="fr-FR"/>
        </a:p>
      </dgm:t>
    </dgm:pt>
    <dgm:pt modelId="{F7239430-7F96-44F3-B2A1-F10FAB5C9F93}" type="sibTrans" cxnId="{4FE1C186-69D8-475C-B915-8F18076501A4}">
      <dgm:prSet/>
      <dgm:spPr/>
      <dgm:t>
        <a:bodyPr/>
        <a:lstStyle/>
        <a:p>
          <a:endParaRPr lang="fr-FR"/>
        </a:p>
      </dgm:t>
    </dgm:pt>
    <dgm:pt modelId="{52ABDFE9-B036-420D-8548-8021DD672955}">
      <dgm:prSet phldrT="[Texte]" custT="1"/>
      <dgm:spPr/>
      <dgm:t>
        <a:bodyPr/>
        <a:lstStyle/>
        <a:p>
          <a:r>
            <a:rPr lang="fr-FR" sz="800" dirty="0" smtClean="0"/>
            <a:t>Automatisation de la création des fiches d’évaluation</a:t>
          </a:r>
          <a:endParaRPr lang="fr-FR" sz="800" dirty="0"/>
        </a:p>
      </dgm:t>
    </dgm:pt>
    <dgm:pt modelId="{D137181E-646A-476F-B4EA-30654453C58E}" type="parTrans" cxnId="{CBD034F4-0D5C-4575-8EF9-18C7500E1468}">
      <dgm:prSet/>
      <dgm:spPr/>
      <dgm:t>
        <a:bodyPr/>
        <a:lstStyle/>
        <a:p>
          <a:endParaRPr lang="fr-FR"/>
        </a:p>
      </dgm:t>
    </dgm:pt>
    <dgm:pt modelId="{B25DF83C-98B0-4BE2-A1C6-28382E8B0839}" type="sibTrans" cxnId="{CBD034F4-0D5C-4575-8EF9-18C7500E1468}">
      <dgm:prSet/>
      <dgm:spPr/>
      <dgm:t>
        <a:bodyPr/>
        <a:lstStyle/>
        <a:p>
          <a:endParaRPr lang="fr-FR"/>
        </a:p>
      </dgm:t>
    </dgm:pt>
    <dgm:pt modelId="{485568CA-7705-4233-BE28-197E001509DD}">
      <dgm:prSet phldrT="[Texte]" phldr="1" custT="1"/>
      <dgm:spPr/>
      <dgm:t>
        <a:bodyPr/>
        <a:lstStyle/>
        <a:p>
          <a:endParaRPr lang="fr-FR" sz="800" dirty="0"/>
        </a:p>
      </dgm:t>
    </dgm:pt>
    <dgm:pt modelId="{9E47DB71-EDA5-42DC-8931-C80C81DB7294}" type="parTrans" cxnId="{30864B45-9FB9-4378-8D6B-5B2E682908DF}">
      <dgm:prSet/>
      <dgm:spPr/>
      <dgm:t>
        <a:bodyPr/>
        <a:lstStyle/>
        <a:p>
          <a:endParaRPr lang="fr-FR"/>
        </a:p>
      </dgm:t>
    </dgm:pt>
    <dgm:pt modelId="{05E1D199-65BC-4B92-8173-0EB5D94CFA44}" type="sibTrans" cxnId="{30864B45-9FB9-4378-8D6B-5B2E682908DF}">
      <dgm:prSet/>
      <dgm:spPr/>
      <dgm:t>
        <a:bodyPr/>
        <a:lstStyle/>
        <a:p>
          <a:endParaRPr lang="fr-FR"/>
        </a:p>
      </dgm:t>
    </dgm:pt>
    <dgm:pt modelId="{646737FD-2908-4DCC-8620-A175776FEC75}">
      <dgm:prSet phldrT="[Texte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gm:spPr>
      <dgm:t>
        <a:bodyPr/>
        <a:lstStyle/>
        <a:p>
          <a:r>
            <a:rPr lang="fr-FR" sz="800" dirty="0" smtClean="0"/>
            <a:t>Planification des réunions</a:t>
          </a:r>
          <a:endParaRPr lang="fr-FR" sz="800" dirty="0"/>
        </a:p>
      </dgm:t>
    </dgm:pt>
    <dgm:pt modelId="{92956B3D-FC94-438B-B6D1-6BFB3A75EA74}" type="parTrans" cxnId="{2A40C589-9851-4A2C-ABA3-2D54158D4928}">
      <dgm:prSet/>
      <dgm:spPr/>
      <dgm:t>
        <a:bodyPr/>
        <a:lstStyle/>
        <a:p>
          <a:endParaRPr lang="fr-FR"/>
        </a:p>
      </dgm:t>
    </dgm:pt>
    <dgm:pt modelId="{336BF8A1-7331-4AC9-B72C-98514C8AE8D5}" type="sibTrans" cxnId="{2A40C589-9851-4A2C-ABA3-2D54158D4928}">
      <dgm:prSet/>
      <dgm:spPr/>
      <dgm:t>
        <a:bodyPr/>
        <a:lstStyle/>
        <a:p>
          <a:endParaRPr lang="fr-FR"/>
        </a:p>
      </dgm:t>
    </dgm:pt>
    <dgm:pt modelId="{FCCB6AE8-FFA5-41FF-8E66-A45268EB0E73}">
      <dgm:prSet phldrT="[Texte]" custT="1"/>
      <dgm:spPr/>
      <dgm:t>
        <a:bodyPr/>
        <a:lstStyle/>
        <a:p>
          <a:r>
            <a:rPr lang="fr-FR" sz="800" dirty="0" smtClean="0"/>
            <a:t>Identification des différents acteurs</a:t>
          </a:r>
          <a:endParaRPr lang="fr-FR" sz="800" dirty="0"/>
        </a:p>
      </dgm:t>
    </dgm:pt>
    <dgm:pt modelId="{82F67EAB-FEA3-4274-BDC7-1475661F0DCA}" type="parTrans" cxnId="{06576E3A-A962-4634-844A-5F0197858492}">
      <dgm:prSet/>
      <dgm:spPr/>
      <dgm:t>
        <a:bodyPr/>
        <a:lstStyle/>
        <a:p>
          <a:endParaRPr lang="fr-FR"/>
        </a:p>
      </dgm:t>
    </dgm:pt>
    <dgm:pt modelId="{099A14B2-399E-4D06-95CB-4A705CF0FB8B}" type="sibTrans" cxnId="{06576E3A-A962-4634-844A-5F0197858492}">
      <dgm:prSet/>
      <dgm:spPr/>
      <dgm:t>
        <a:bodyPr/>
        <a:lstStyle/>
        <a:p>
          <a:endParaRPr lang="fr-FR"/>
        </a:p>
      </dgm:t>
    </dgm:pt>
    <dgm:pt modelId="{25D23C78-0217-4573-9360-260CD326F06C}">
      <dgm:prSet phldrT="[Texte]" custT="1"/>
      <dgm:spPr/>
      <dgm:t>
        <a:bodyPr/>
        <a:lstStyle/>
        <a:p>
          <a:r>
            <a:rPr lang="fr-FR" sz="800" dirty="0" smtClean="0"/>
            <a:t>Envoie de mails</a:t>
          </a:r>
          <a:endParaRPr lang="fr-FR" sz="800" dirty="0"/>
        </a:p>
      </dgm:t>
    </dgm:pt>
    <dgm:pt modelId="{9F620EC0-5359-4C82-A088-C4CC977470A1}" type="parTrans" cxnId="{1131FD0B-BBB9-4F25-A160-B1F2DED1E722}">
      <dgm:prSet/>
      <dgm:spPr/>
      <dgm:t>
        <a:bodyPr/>
        <a:lstStyle/>
        <a:p>
          <a:endParaRPr lang="fr-FR"/>
        </a:p>
      </dgm:t>
    </dgm:pt>
    <dgm:pt modelId="{31CCCBE6-6F5F-4188-A058-0B1B2844F2E9}" type="sibTrans" cxnId="{1131FD0B-BBB9-4F25-A160-B1F2DED1E722}">
      <dgm:prSet/>
      <dgm:spPr/>
      <dgm:t>
        <a:bodyPr/>
        <a:lstStyle/>
        <a:p>
          <a:endParaRPr lang="fr-FR"/>
        </a:p>
      </dgm:t>
    </dgm:pt>
    <dgm:pt modelId="{D0694A28-9EFE-4C8B-AE0D-5D7901C68766}" type="pres">
      <dgm:prSet presAssocID="{DE62D131-3291-44AF-BF7C-49C100EB75DD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2561D2F9-1F0A-45C1-81F7-F140CB330D6D}" type="pres">
      <dgm:prSet presAssocID="{FA063412-0402-443B-8F4E-2807746BBC60}" presName="composite" presStyleCnt="0"/>
      <dgm:spPr/>
    </dgm:pt>
    <dgm:pt modelId="{7296E5E1-8B0B-40A8-B279-384A4D12C2F6}" type="pres">
      <dgm:prSet presAssocID="{FA063412-0402-443B-8F4E-2807746BBC60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4525F68-DE94-44F0-A99B-0C21692EB707}" type="pres">
      <dgm:prSet presAssocID="{FA063412-0402-443B-8F4E-2807746BBC60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D071334-064D-4286-B7D3-E8E042724F49}" type="pres">
      <dgm:prSet presAssocID="{3845479E-65C3-4928-9746-806C98E3C4AF}" presName="sp" presStyleCnt="0"/>
      <dgm:spPr/>
    </dgm:pt>
    <dgm:pt modelId="{8804B1D2-6EEB-4E21-8803-CBB22FB8C7A9}" type="pres">
      <dgm:prSet presAssocID="{3CD01AB9-5F9B-4ECD-9BE1-00EF4E9AF9AF}" presName="composite" presStyleCnt="0"/>
      <dgm:spPr/>
    </dgm:pt>
    <dgm:pt modelId="{69466F46-58D0-4212-813D-2CA7B2B50F32}" type="pres">
      <dgm:prSet presAssocID="{3CD01AB9-5F9B-4ECD-9BE1-00EF4E9AF9AF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7EAEE8A-BBAC-4024-B530-C2C643CA24BC}" type="pres">
      <dgm:prSet presAssocID="{3CD01AB9-5F9B-4ECD-9BE1-00EF4E9AF9AF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5BB371C-F768-47D4-84AF-557781FDD7E0}" type="pres">
      <dgm:prSet presAssocID="{F7239430-7F96-44F3-B2A1-F10FAB5C9F93}" presName="sp" presStyleCnt="0"/>
      <dgm:spPr/>
    </dgm:pt>
    <dgm:pt modelId="{089888A5-05CE-4F0C-A025-8E2D055BEB52}" type="pres">
      <dgm:prSet presAssocID="{646737FD-2908-4DCC-8620-A175776FEC75}" presName="composite" presStyleCnt="0"/>
      <dgm:spPr/>
    </dgm:pt>
    <dgm:pt modelId="{68B4B2F1-C402-4CBB-80D3-E998540D192B}" type="pres">
      <dgm:prSet presAssocID="{646737FD-2908-4DCC-8620-A175776FEC75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5BFF0FD-7C08-4C56-9374-6A6F2561E7F5}" type="pres">
      <dgm:prSet presAssocID="{646737FD-2908-4DCC-8620-A175776FEC75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262C2FDF-5D84-42FA-BCC1-F12CDE878227}" type="presOf" srcId="{485568CA-7705-4233-BE28-197E001509DD}" destId="{B7EAEE8A-BBAC-4024-B530-C2C643CA24BC}" srcOrd="0" destOrd="1" presId="urn:microsoft.com/office/officeart/2005/8/layout/chevron2"/>
    <dgm:cxn modelId="{D74ABF2E-A881-4700-96EB-48AB93A9C965}" type="presOf" srcId="{646737FD-2908-4DCC-8620-A175776FEC75}" destId="{68B4B2F1-C402-4CBB-80D3-E998540D192B}" srcOrd="0" destOrd="0" presId="urn:microsoft.com/office/officeart/2005/8/layout/chevron2"/>
    <dgm:cxn modelId="{2A40C589-9851-4A2C-ABA3-2D54158D4928}" srcId="{DE62D131-3291-44AF-BF7C-49C100EB75DD}" destId="{646737FD-2908-4DCC-8620-A175776FEC75}" srcOrd="2" destOrd="0" parTransId="{92956B3D-FC94-438B-B6D1-6BFB3A75EA74}" sibTransId="{336BF8A1-7331-4AC9-B72C-98514C8AE8D5}"/>
    <dgm:cxn modelId="{06576E3A-A962-4634-844A-5F0197858492}" srcId="{646737FD-2908-4DCC-8620-A175776FEC75}" destId="{FCCB6AE8-FFA5-41FF-8E66-A45268EB0E73}" srcOrd="0" destOrd="0" parTransId="{82F67EAB-FEA3-4274-BDC7-1475661F0DCA}" sibTransId="{099A14B2-399E-4D06-95CB-4A705CF0FB8B}"/>
    <dgm:cxn modelId="{591E3E7D-D6FF-4881-AAF0-453B0AADF371}" srcId="{FA063412-0402-443B-8F4E-2807746BBC60}" destId="{9A367F9F-008B-49C7-9906-617C215D3D8E}" srcOrd="0" destOrd="0" parTransId="{9BE1EB75-E31A-4448-8082-BB0D103493F6}" sibTransId="{22B8B65D-0F7D-4D2A-9ED5-C561EE2C150E}"/>
    <dgm:cxn modelId="{4FE1C186-69D8-475C-B915-8F18076501A4}" srcId="{DE62D131-3291-44AF-BF7C-49C100EB75DD}" destId="{3CD01AB9-5F9B-4ECD-9BE1-00EF4E9AF9AF}" srcOrd="1" destOrd="0" parTransId="{A31D15E9-51E8-4C3C-9CB7-A86F9BE851DB}" sibTransId="{F7239430-7F96-44F3-B2A1-F10FAB5C9F93}"/>
    <dgm:cxn modelId="{BD77166D-456B-47A3-8034-38119B867798}" type="presOf" srcId="{FA063412-0402-443B-8F4E-2807746BBC60}" destId="{7296E5E1-8B0B-40A8-B279-384A4D12C2F6}" srcOrd="0" destOrd="0" presId="urn:microsoft.com/office/officeart/2005/8/layout/chevron2"/>
    <dgm:cxn modelId="{0C8D1BCF-CA43-4A24-AD86-11C5911156C7}" srcId="{FA063412-0402-443B-8F4E-2807746BBC60}" destId="{10B7B4E1-CE01-4A0D-8B23-E07FEAA96A54}" srcOrd="1" destOrd="0" parTransId="{D458E9D9-48AA-4300-9CFE-2A3EC40519BE}" sibTransId="{35E7BFF0-E803-45BA-8924-90335FABDF2E}"/>
    <dgm:cxn modelId="{961C0154-DC8C-45DA-95F9-E9369FCBC20B}" type="presOf" srcId="{10B7B4E1-CE01-4A0D-8B23-E07FEAA96A54}" destId="{A4525F68-DE94-44F0-A99B-0C21692EB707}" srcOrd="0" destOrd="1" presId="urn:microsoft.com/office/officeart/2005/8/layout/chevron2"/>
    <dgm:cxn modelId="{30864B45-9FB9-4378-8D6B-5B2E682908DF}" srcId="{3CD01AB9-5F9B-4ECD-9BE1-00EF4E9AF9AF}" destId="{485568CA-7705-4233-BE28-197E001509DD}" srcOrd="1" destOrd="0" parTransId="{9E47DB71-EDA5-42DC-8931-C80C81DB7294}" sibTransId="{05E1D199-65BC-4B92-8173-0EB5D94CFA44}"/>
    <dgm:cxn modelId="{209F9B83-9BAD-49E8-A10F-121B51925FB5}" type="presOf" srcId="{3CD01AB9-5F9B-4ECD-9BE1-00EF4E9AF9AF}" destId="{69466F46-58D0-4212-813D-2CA7B2B50F32}" srcOrd="0" destOrd="0" presId="urn:microsoft.com/office/officeart/2005/8/layout/chevron2"/>
    <dgm:cxn modelId="{0007C9BD-A026-4A72-905B-C6DE872BD39B}" type="presOf" srcId="{9A367F9F-008B-49C7-9906-617C215D3D8E}" destId="{A4525F68-DE94-44F0-A99B-0C21692EB707}" srcOrd="0" destOrd="0" presId="urn:microsoft.com/office/officeart/2005/8/layout/chevron2"/>
    <dgm:cxn modelId="{2A439B19-9F2B-45F1-98A1-317198459847}" type="presOf" srcId="{FCCB6AE8-FFA5-41FF-8E66-A45268EB0E73}" destId="{45BFF0FD-7C08-4C56-9374-6A6F2561E7F5}" srcOrd="0" destOrd="0" presId="urn:microsoft.com/office/officeart/2005/8/layout/chevron2"/>
    <dgm:cxn modelId="{E6280358-359D-4811-A700-4D33F2D45FAB}" type="presOf" srcId="{25D23C78-0217-4573-9360-260CD326F06C}" destId="{45BFF0FD-7C08-4C56-9374-6A6F2561E7F5}" srcOrd="0" destOrd="1" presId="urn:microsoft.com/office/officeart/2005/8/layout/chevron2"/>
    <dgm:cxn modelId="{CBD034F4-0D5C-4575-8EF9-18C7500E1468}" srcId="{3CD01AB9-5F9B-4ECD-9BE1-00EF4E9AF9AF}" destId="{52ABDFE9-B036-420D-8548-8021DD672955}" srcOrd="0" destOrd="0" parTransId="{D137181E-646A-476F-B4EA-30654453C58E}" sibTransId="{B25DF83C-98B0-4BE2-A1C6-28382E8B0839}"/>
    <dgm:cxn modelId="{1131FD0B-BBB9-4F25-A160-B1F2DED1E722}" srcId="{646737FD-2908-4DCC-8620-A175776FEC75}" destId="{25D23C78-0217-4573-9360-260CD326F06C}" srcOrd="1" destOrd="0" parTransId="{9F620EC0-5359-4C82-A088-C4CC977470A1}" sibTransId="{31CCCBE6-6F5F-4188-A058-0B1B2844F2E9}"/>
    <dgm:cxn modelId="{E07586AA-5164-4E27-8125-BD3219426E54}" type="presOf" srcId="{DE62D131-3291-44AF-BF7C-49C100EB75DD}" destId="{D0694A28-9EFE-4C8B-AE0D-5D7901C68766}" srcOrd="0" destOrd="0" presId="urn:microsoft.com/office/officeart/2005/8/layout/chevron2"/>
    <dgm:cxn modelId="{72CEFCF6-2DEE-4E37-9E4F-6375C9F76057}" srcId="{DE62D131-3291-44AF-BF7C-49C100EB75DD}" destId="{FA063412-0402-443B-8F4E-2807746BBC60}" srcOrd="0" destOrd="0" parTransId="{52773C4B-C282-4E34-9321-C0687B24285E}" sibTransId="{3845479E-65C3-4928-9746-806C98E3C4AF}"/>
    <dgm:cxn modelId="{3A08B9C6-734E-4276-BB3E-81894A6B8AB8}" type="presOf" srcId="{52ABDFE9-B036-420D-8548-8021DD672955}" destId="{B7EAEE8A-BBAC-4024-B530-C2C643CA24BC}" srcOrd="0" destOrd="0" presId="urn:microsoft.com/office/officeart/2005/8/layout/chevron2"/>
    <dgm:cxn modelId="{939248F3-B383-4F03-B329-D89BEFA69906}" type="presParOf" srcId="{D0694A28-9EFE-4C8B-AE0D-5D7901C68766}" destId="{2561D2F9-1F0A-45C1-81F7-F140CB330D6D}" srcOrd="0" destOrd="0" presId="urn:microsoft.com/office/officeart/2005/8/layout/chevron2"/>
    <dgm:cxn modelId="{DE736571-4FA2-4717-AE96-BBCC4C060CA3}" type="presParOf" srcId="{2561D2F9-1F0A-45C1-81F7-F140CB330D6D}" destId="{7296E5E1-8B0B-40A8-B279-384A4D12C2F6}" srcOrd="0" destOrd="0" presId="urn:microsoft.com/office/officeart/2005/8/layout/chevron2"/>
    <dgm:cxn modelId="{184EDE43-E384-44BD-9DFC-6942717E2FB0}" type="presParOf" srcId="{2561D2F9-1F0A-45C1-81F7-F140CB330D6D}" destId="{A4525F68-DE94-44F0-A99B-0C21692EB707}" srcOrd="1" destOrd="0" presId="urn:microsoft.com/office/officeart/2005/8/layout/chevron2"/>
    <dgm:cxn modelId="{A1642081-145E-414F-8D27-96505C8D4FB7}" type="presParOf" srcId="{D0694A28-9EFE-4C8B-AE0D-5D7901C68766}" destId="{DD071334-064D-4286-B7D3-E8E042724F49}" srcOrd="1" destOrd="0" presId="urn:microsoft.com/office/officeart/2005/8/layout/chevron2"/>
    <dgm:cxn modelId="{028B99AD-6871-4B4C-9C51-C608BB2B4E11}" type="presParOf" srcId="{D0694A28-9EFE-4C8B-AE0D-5D7901C68766}" destId="{8804B1D2-6EEB-4E21-8803-CBB22FB8C7A9}" srcOrd="2" destOrd="0" presId="urn:microsoft.com/office/officeart/2005/8/layout/chevron2"/>
    <dgm:cxn modelId="{9CC05A8F-CEEB-4F0F-BC87-1288DC558B2B}" type="presParOf" srcId="{8804B1D2-6EEB-4E21-8803-CBB22FB8C7A9}" destId="{69466F46-58D0-4212-813D-2CA7B2B50F32}" srcOrd="0" destOrd="0" presId="urn:microsoft.com/office/officeart/2005/8/layout/chevron2"/>
    <dgm:cxn modelId="{BE181E4E-27CF-4F33-82DC-9163A3FE5B45}" type="presParOf" srcId="{8804B1D2-6EEB-4E21-8803-CBB22FB8C7A9}" destId="{B7EAEE8A-BBAC-4024-B530-C2C643CA24BC}" srcOrd="1" destOrd="0" presId="urn:microsoft.com/office/officeart/2005/8/layout/chevron2"/>
    <dgm:cxn modelId="{A0A65625-0441-499B-A74E-B3521471FA6B}" type="presParOf" srcId="{D0694A28-9EFE-4C8B-AE0D-5D7901C68766}" destId="{25BB371C-F768-47D4-84AF-557781FDD7E0}" srcOrd="3" destOrd="0" presId="urn:microsoft.com/office/officeart/2005/8/layout/chevron2"/>
    <dgm:cxn modelId="{B7107EE9-A9A2-4BF7-9AC4-C251BBDFC18B}" type="presParOf" srcId="{D0694A28-9EFE-4C8B-AE0D-5D7901C68766}" destId="{089888A5-05CE-4F0C-A025-8E2D055BEB52}" srcOrd="4" destOrd="0" presId="urn:microsoft.com/office/officeart/2005/8/layout/chevron2"/>
    <dgm:cxn modelId="{8CC0767A-5AB8-4A96-9A6E-EBE35BEA8EF0}" type="presParOf" srcId="{089888A5-05CE-4F0C-A025-8E2D055BEB52}" destId="{68B4B2F1-C402-4CBB-80D3-E998540D192B}" srcOrd="0" destOrd="0" presId="urn:microsoft.com/office/officeart/2005/8/layout/chevron2"/>
    <dgm:cxn modelId="{B28025C0-EB68-4BAF-A73A-0BDA0C7D8802}" type="presParOf" srcId="{089888A5-05CE-4F0C-A025-8E2D055BEB52}" destId="{45BFF0FD-7C08-4C56-9374-6A6F2561E7F5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2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610951-3691-4F11-AB69-C0FB378B5EC0}">
      <dsp:nvSpPr>
        <dsp:cNvPr id="0" name=""/>
        <dsp:cNvSpPr/>
      </dsp:nvSpPr>
      <dsp:spPr>
        <a:xfrm>
          <a:off x="1128259" y="1335310"/>
          <a:ext cx="1615945" cy="8272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800" kern="1200" dirty="0" smtClean="0"/>
            <a:t>Analyse des résultats</a:t>
          </a:r>
          <a:endParaRPr lang="fr-FR" sz="8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800" kern="1200" dirty="0" smtClean="0"/>
            <a:t>Mise en évidence des points forts et des points à améliorer </a:t>
          </a:r>
          <a:endParaRPr lang="fr-FR" sz="800" kern="1200" dirty="0"/>
        </a:p>
      </dsp:txBody>
      <dsp:txXfrm>
        <a:off x="1631215" y="1560296"/>
        <a:ext cx="1094817" cy="584097"/>
      </dsp:txXfrm>
    </dsp:sp>
    <dsp:sp modelId="{318155C5-ED9C-445A-99EE-5E0043E3A9DB}">
      <dsp:nvSpPr>
        <dsp:cNvPr id="0" name=""/>
        <dsp:cNvSpPr/>
      </dsp:nvSpPr>
      <dsp:spPr>
        <a:xfrm>
          <a:off x="-124393" y="1432954"/>
          <a:ext cx="1125997" cy="5924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800" kern="1200" dirty="0" smtClean="0"/>
            <a:t>Mise en place de plan d’amélioration</a:t>
          </a:r>
          <a:endParaRPr lang="fr-FR" sz="800" kern="1200" dirty="0"/>
        </a:p>
      </dsp:txBody>
      <dsp:txXfrm>
        <a:off x="-111379" y="1594074"/>
        <a:ext cx="762170" cy="418292"/>
      </dsp:txXfrm>
    </dsp:sp>
    <dsp:sp modelId="{AF12E72C-DF96-42E3-AEDC-D4D5EAAA4233}">
      <dsp:nvSpPr>
        <dsp:cNvPr id="0" name=""/>
        <dsp:cNvSpPr/>
      </dsp:nvSpPr>
      <dsp:spPr>
        <a:xfrm>
          <a:off x="1285830" y="52568"/>
          <a:ext cx="1300802" cy="82618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800" kern="1200" dirty="0" smtClean="0"/>
            <a:t>1</a:t>
          </a:r>
          <a:r>
            <a:rPr lang="fr-FR" sz="800" kern="1200" baseline="30000" dirty="0" smtClean="0"/>
            <a:t>er</a:t>
          </a:r>
          <a:r>
            <a:rPr lang="fr-FR" sz="800" kern="1200" dirty="0" smtClean="0"/>
            <a:t> cycle d’évaluation.</a:t>
          </a:r>
          <a:endParaRPr lang="fr-FR" sz="8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800" kern="1200" dirty="0" smtClean="0"/>
            <a:t>Réalisation de l’état des lieux</a:t>
          </a:r>
          <a:endParaRPr lang="fr-FR" sz="800" kern="1200" dirty="0"/>
        </a:p>
      </dsp:txBody>
      <dsp:txXfrm>
        <a:off x="1694220" y="70717"/>
        <a:ext cx="874263" cy="583340"/>
      </dsp:txXfrm>
    </dsp:sp>
    <dsp:sp modelId="{EC1CD926-FBC2-4C09-8BF3-D38D120632BF}">
      <dsp:nvSpPr>
        <dsp:cNvPr id="0" name=""/>
        <dsp:cNvSpPr/>
      </dsp:nvSpPr>
      <dsp:spPr>
        <a:xfrm>
          <a:off x="-288211" y="29174"/>
          <a:ext cx="1493377" cy="8906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800" kern="1200" dirty="0" smtClean="0"/>
            <a:t>2</a:t>
          </a:r>
          <a:r>
            <a:rPr lang="fr-FR" sz="800" kern="1200" baseline="30000" dirty="0" smtClean="0"/>
            <a:t>ième</a:t>
          </a:r>
          <a:r>
            <a:rPr lang="fr-FR" sz="800" kern="1200" dirty="0" smtClean="0"/>
            <a:t> cycle d’évaluation</a:t>
          </a:r>
          <a:endParaRPr lang="fr-FR" sz="8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800" kern="1200" dirty="0" smtClean="0"/>
            <a:t>Mesurer l’efficacité du plan et la marge de la progression</a:t>
          </a:r>
          <a:endParaRPr lang="fr-FR" sz="800" kern="1200" dirty="0"/>
        </a:p>
      </dsp:txBody>
      <dsp:txXfrm>
        <a:off x="-268647" y="48738"/>
        <a:ext cx="1006236" cy="628837"/>
      </dsp:txXfrm>
    </dsp:sp>
    <dsp:sp modelId="{E2ED779A-4186-4AA4-8544-5F8424E08721}">
      <dsp:nvSpPr>
        <dsp:cNvPr id="0" name=""/>
        <dsp:cNvSpPr/>
      </dsp:nvSpPr>
      <dsp:spPr>
        <a:xfrm>
          <a:off x="479759" y="448491"/>
          <a:ext cx="669398" cy="669398"/>
        </a:xfrm>
        <a:prstGeom prst="pieWedge">
          <a:avLst/>
        </a:prstGeom>
        <a:gradFill rotWithShape="1">
          <a:gsLst>
            <a:gs pos="0">
              <a:schemeClr val="accent2">
                <a:lumMod val="110000"/>
                <a:satMod val="105000"/>
                <a:tint val="67000"/>
              </a:schemeClr>
            </a:gs>
            <a:gs pos="50000">
              <a:schemeClr val="accent2">
                <a:lumMod val="105000"/>
                <a:satMod val="103000"/>
                <a:tint val="73000"/>
              </a:schemeClr>
            </a:gs>
            <a:gs pos="100000">
              <a:schemeClr val="accent2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noFill/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4</a:t>
          </a:r>
          <a:endParaRPr lang="fr-FR" sz="1200" kern="1200" dirty="0"/>
        </a:p>
      </dsp:txBody>
      <dsp:txXfrm>
        <a:off x="675821" y="644553"/>
        <a:ext cx="473336" cy="473336"/>
      </dsp:txXfrm>
    </dsp:sp>
    <dsp:sp modelId="{6A13584B-30D2-488E-917E-1EC2EE324F17}">
      <dsp:nvSpPr>
        <dsp:cNvPr id="0" name=""/>
        <dsp:cNvSpPr/>
      </dsp:nvSpPr>
      <dsp:spPr>
        <a:xfrm rot="5400000">
          <a:off x="1213997" y="455608"/>
          <a:ext cx="660983" cy="653267"/>
        </a:xfrm>
        <a:prstGeom prst="pieWedge">
          <a:avLst/>
        </a:prstGeom>
        <a:solidFill>
          <a:schemeClr val="bg1">
            <a:lumMod val="85000"/>
          </a:schemeClr>
        </a:solidFill>
        <a:ln w="6350" cap="flat" cmpd="sng" algn="ctr">
          <a:noFill/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1</a:t>
          </a:r>
          <a:endParaRPr lang="fr-FR" sz="1200" kern="1200" dirty="0"/>
        </a:p>
      </dsp:txBody>
      <dsp:txXfrm rot="-5400000">
        <a:off x="1217855" y="645347"/>
        <a:ext cx="461930" cy="467386"/>
      </dsp:txXfrm>
    </dsp:sp>
    <dsp:sp modelId="{37465C46-7D39-4315-A0A6-BAA8DAE83841}">
      <dsp:nvSpPr>
        <dsp:cNvPr id="0" name=""/>
        <dsp:cNvSpPr/>
      </dsp:nvSpPr>
      <dsp:spPr>
        <a:xfrm rot="10800000">
          <a:off x="1216475" y="1125493"/>
          <a:ext cx="669398" cy="669398"/>
        </a:xfrm>
        <a:prstGeom prst="pieWedge">
          <a:avLst/>
        </a:prstGeom>
        <a:gradFill rotWithShape="1">
          <a:gsLst>
            <a:gs pos="0">
              <a:schemeClr val="accent2">
                <a:lumMod val="110000"/>
                <a:satMod val="105000"/>
                <a:tint val="67000"/>
              </a:schemeClr>
            </a:gs>
            <a:gs pos="50000">
              <a:schemeClr val="accent2">
                <a:lumMod val="105000"/>
                <a:satMod val="103000"/>
                <a:tint val="73000"/>
              </a:schemeClr>
            </a:gs>
            <a:gs pos="100000">
              <a:schemeClr val="accent2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noFill/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2</a:t>
          </a:r>
          <a:endParaRPr lang="fr-FR" sz="1200" kern="1200" dirty="0"/>
        </a:p>
      </dsp:txBody>
      <dsp:txXfrm rot="10800000">
        <a:off x="1216475" y="1125493"/>
        <a:ext cx="473336" cy="473336"/>
      </dsp:txXfrm>
    </dsp:sp>
    <dsp:sp modelId="{BAD31EF2-81B9-4465-8A9B-823390A0C9B0}">
      <dsp:nvSpPr>
        <dsp:cNvPr id="0" name=""/>
        <dsp:cNvSpPr/>
      </dsp:nvSpPr>
      <dsp:spPr>
        <a:xfrm rot="16200000">
          <a:off x="477824" y="1161601"/>
          <a:ext cx="664161" cy="693326"/>
        </a:xfrm>
        <a:prstGeom prst="pieWedge">
          <a:avLst/>
        </a:prstGeom>
        <a:solidFill>
          <a:schemeClr val="bg1">
            <a:lumMod val="85000"/>
          </a:schemeClr>
        </a:solidFill>
        <a:ln w="6350" cap="flat" cmpd="sng" algn="ctr">
          <a:noFill/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3</a:t>
          </a:r>
          <a:endParaRPr lang="fr-FR" sz="1200" kern="1200" dirty="0"/>
        </a:p>
      </dsp:txBody>
      <dsp:txXfrm rot="5400000">
        <a:off x="666312" y="1176183"/>
        <a:ext cx="490256" cy="469633"/>
      </dsp:txXfrm>
    </dsp:sp>
    <dsp:sp modelId="{39EC1AC0-43E9-47E8-AF85-712CE51600DD}">
      <dsp:nvSpPr>
        <dsp:cNvPr id="0" name=""/>
        <dsp:cNvSpPr/>
      </dsp:nvSpPr>
      <dsp:spPr>
        <a:xfrm>
          <a:off x="1079167" y="914344"/>
          <a:ext cx="277785" cy="241552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29B461-E06E-45F3-8784-055AB11978B8}">
      <dsp:nvSpPr>
        <dsp:cNvPr id="0" name=""/>
        <dsp:cNvSpPr/>
      </dsp:nvSpPr>
      <dsp:spPr>
        <a:xfrm rot="10800000">
          <a:off x="1079167" y="1007249"/>
          <a:ext cx="277785" cy="241552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96E5E1-8B0B-40A8-B279-384A4D12C2F6}">
      <dsp:nvSpPr>
        <dsp:cNvPr id="0" name=""/>
        <dsp:cNvSpPr/>
      </dsp:nvSpPr>
      <dsp:spPr>
        <a:xfrm rot="5400000">
          <a:off x="-107829" y="108849"/>
          <a:ext cx="718863" cy="503204"/>
        </a:xfrm>
        <a:prstGeom prst="chevron">
          <a:avLst/>
        </a:prstGeom>
        <a:gradFill rotWithShape="1">
          <a:gsLst>
            <a:gs pos="0">
              <a:schemeClr val="accent2">
                <a:lumMod val="110000"/>
                <a:satMod val="105000"/>
                <a:tint val="67000"/>
              </a:schemeClr>
            </a:gs>
            <a:gs pos="50000">
              <a:schemeClr val="accent2">
                <a:lumMod val="105000"/>
                <a:satMod val="103000"/>
                <a:tint val="73000"/>
              </a:schemeClr>
            </a:gs>
            <a:gs pos="100000">
              <a:schemeClr val="accent2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noFill/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800" kern="1200" dirty="0" smtClean="0"/>
            <a:t>Mise a jour</a:t>
          </a:r>
          <a:endParaRPr lang="fr-FR" sz="800" kern="1200" dirty="0"/>
        </a:p>
      </dsp:txBody>
      <dsp:txXfrm rot="-5400000">
        <a:off x="1" y="252621"/>
        <a:ext cx="503204" cy="215659"/>
      </dsp:txXfrm>
    </dsp:sp>
    <dsp:sp modelId="{A4525F68-DE94-44F0-A99B-0C21692EB707}">
      <dsp:nvSpPr>
        <dsp:cNvPr id="0" name=""/>
        <dsp:cNvSpPr/>
      </dsp:nvSpPr>
      <dsp:spPr>
        <a:xfrm rot="5400000">
          <a:off x="1576393" y="-1072168"/>
          <a:ext cx="467261" cy="261363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896" tIns="5080" rIns="5080" bIns="5080" numCol="1" spcCol="1270" anchor="ctr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800" kern="1200" dirty="0" smtClean="0"/>
            <a:t>Classement des équipements par famille et par UF</a:t>
          </a:r>
          <a:endParaRPr lang="fr-FR" sz="8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800" kern="1200" dirty="0"/>
        </a:p>
      </dsp:txBody>
      <dsp:txXfrm rot="-5400000">
        <a:off x="503204" y="23831"/>
        <a:ext cx="2590829" cy="421641"/>
      </dsp:txXfrm>
    </dsp:sp>
    <dsp:sp modelId="{69466F46-58D0-4212-813D-2CA7B2B50F32}">
      <dsp:nvSpPr>
        <dsp:cNvPr id="0" name=""/>
        <dsp:cNvSpPr/>
      </dsp:nvSpPr>
      <dsp:spPr>
        <a:xfrm rot="5400000">
          <a:off x="-107829" y="602205"/>
          <a:ext cx="718863" cy="503204"/>
        </a:xfrm>
        <a:prstGeom prst="chevron">
          <a:avLst/>
        </a:prstGeom>
        <a:gradFill rotWithShape="1">
          <a:gsLst>
            <a:gs pos="0">
              <a:schemeClr val="accent2">
                <a:lumMod val="110000"/>
                <a:satMod val="105000"/>
                <a:tint val="67000"/>
              </a:schemeClr>
            </a:gs>
            <a:gs pos="50000">
              <a:schemeClr val="accent2">
                <a:lumMod val="105000"/>
                <a:satMod val="103000"/>
                <a:tint val="73000"/>
              </a:schemeClr>
            </a:gs>
            <a:gs pos="100000">
              <a:schemeClr val="accent2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noFill/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800" kern="1200" dirty="0" smtClean="0"/>
            <a:t>Développement de l’outil</a:t>
          </a:r>
          <a:endParaRPr lang="fr-FR" sz="800" kern="1200" dirty="0"/>
        </a:p>
      </dsp:txBody>
      <dsp:txXfrm rot="-5400000">
        <a:off x="1" y="745977"/>
        <a:ext cx="503204" cy="215659"/>
      </dsp:txXfrm>
    </dsp:sp>
    <dsp:sp modelId="{B7EAEE8A-BBAC-4024-B530-C2C643CA24BC}">
      <dsp:nvSpPr>
        <dsp:cNvPr id="0" name=""/>
        <dsp:cNvSpPr/>
      </dsp:nvSpPr>
      <dsp:spPr>
        <a:xfrm rot="5400000">
          <a:off x="1576270" y="-578690"/>
          <a:ext cx="467507" cy="261363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896" tIns="5080" rIns="5080" bIns="5080" numCol="1" spcCol="1270" anchor="ctr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800" kern="1200" dirty="0" smtClean="0"/>
            <a:t>Automatisation de la création des fiches d’évaluation</a:t>
          </a:r>
          <a:endParaRPr lang="fr-FR" sz="8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800" kern="1200" dirty="0"/>
        </a:p>
      </dsp:txBody>
      <dsp:txXfrm rot="-5400000">
        <a:off x="503204" y="517198"/>
        <a:ext cx="2590817" cy="421863"/>
      </dsp:txXfrm>
    </dsp:sp>
    <dsp:sp modelId="{68B4B2F1-C402-4CBB-80D3-E998540D192B}">
      <dsp:nvSpPr>
        <dsp:cNvPr id="0" name=""/>
        <dsp:cNvSpPr/>
      </dsp:nvSpPr>
      <dsp:spPr>
        <a:xfrm rot="5400000">
          <a:off x="-107829" y="1095560"/>
          <a:ext cx="718863" cy="503204"/>
        </a:xfrm>
        <a:prstGeom prst="chevron">
          <a:avLst/>
        </a:prstGeom>
        <a:gradFill rotWithShape="1">
          <a:gsLst>
            <a:gs pos="0">
              <a:schemeClr val="accent2">
                <a:lumMod val="110000"/>
                <a:satMod val="105000"/>
                <a:tint val="67000"/>
              </a:schemeClr>
            </a:gs>
            <a:gs pos="50000">
              <a:schemeClr val="accent2">
                <a:lumMod val="105000"/>
                <a:satMod val="103000"/>
                <a:tint val="73000"/>
              </a:schemeClr>
            </a:gs>
            <a:gs pos="100000">
              <a:schemeClr val="accent2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noFill/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800" kern="1200" dirty="0" smtClean="0"/>
            <a:t>Planification des réunions</a:t>
          </a:r>
          <a:endParaRPr lang="fr-FR" sz="800" kern="1200" dirty="0"/>
        </a:p>
      </dsp:txBody>
      <dsp:txXfrm rot="-5400000">
        <a:off x="1" y="1239332"/>
        <a:ext cx="503204" cy="215659"/>
      </dsp:txXfrm>
    </dsp:sp>
    <dsp:sp modelId="{45BFF0FD-7C08-4C56-9374-6A6F2561E7F5}">
      <dsp:nvSpPr>
        <dsp:cNvPr id="0" name=""/>
        <dsp:cNvSpPr/>
      </dsp:nvSpPr>
      <dsp:spPr>
        <a:xfrm rot="5400000">
          <a:off x="1576393" y="-85457"/>
          <a:ext cx="467261" cy="261363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896" tIns="5080" rIns="5080" bIns="5080" numCol="1" spcCol="1270" anchor="ctr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800" kern="1200" dirty="0" smtClean="0"/>
            <a:t>Identification des différents acteurs</a:t>
          </a:r>
          <a:endParaRPr lang="fr-FR" sz="8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800" kern="1200" dirty="0" smtClean="0"/>
            <a:t>Envoie de mails</a:t>
          </a:r>
          <a:endParaRPr lang="fr-FR" sz="800" kern="1200" dirty="0"/>
        </a:p>
      </dsp:txBody>
      <dsp:txXfrm rot="-5400000">
        <a:off x="503204" y="1010542"/>
        <a:ext cx="2590829" cy="4216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20B58-8432-4DF8-BDAD-F8F4EF0D5ABB}" type="datetimeFigureOut">
              <a:rPr lang="fr-FR" smtClean="0"/>
              <a:t>12/07/2016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BE8B1-5E76-4A02-8CCD-6968D2AEEE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9645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20B58-8432-4DF8-BDAD-F8F4EF0D5ABB}" type="datetimeFigureOut">
              <a:rPr lang="fr-FR" smtClean="0"/>
              <a:t>12/07/2016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BE8B1-5E76-4A02-8CCD-6968D2AEEE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933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20B58-8432-4DF8-BDAD-F8F4EF0D5ABB}" type="datetimeFigureOut">
              <a:rPr lang="fr-FR" smtClean="0"/>
              <a:t>12/07/2016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BE8B1-5E76-4A02-8CCD-6968D2AEEE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1702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20B58-8432-4DF8-BDAD-F8F4EF0D5ABB}" type="datetimeFigureOut">
              <a:rPr lang="fr-FR" smtClean="0"/>
              <a:t>12/07/2016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BE8B1-5E76-4A02-8CCD-6968D2AEEE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4419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20B58-8432-4DF8-BDAD-F8F4EF0D5ABB}" type="datetimeFigureOut">
              <a:rPr lang="fr-FR" smtClean="0"/>
              <a:t>12/07/2016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BE8B1-5E76-4A02-8CCD-6968D2AEEE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3962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20B58-8432-4DF8-BDAD-F8F4EF0D5ABB}" type="datetimeFigureOut">
              <a:rPr lang="fr-FR" smtClean="0"/>
              <a:t>12/07/2016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BE8B1-5E76-4A02-8CCD-6968D2AEEE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97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20B58-8432-4DF8-BDAD-F8F4EF0D5ABB}" type="datetimeFigureOut">
              <a:rPr lang="fr-FR" smtClean="0"/>
              <a:t>12/07/2016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BE8B1-5E76-4A02-8CCD-6968D2AEEE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4756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20B58-8432-4DF8-BDAD-F8F4EF0D5ABB}" type="datetimeFigureOut">
              <a:rPr lang="fr-FR" smtClean="0"/>
              <a:t>12/07/2016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BE8B1-5E76-4A02-8CCD-6968D2AEEE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858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20B58-8432-4DF8-BDAD-F8F4EF0D5ABB}" type="datetimeFigureOut">
              <a:rPr lang="fr-FR" smtClean="0"/>
              <a:t>12/07/2016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BE8B1-5E76-4A02-8CCD-6968D2AEEE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1296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20B58-8432-4DF8-BDAD-F8F4EF0D5ABB}" type="datetimeFigureOut">
              <a:rPr lang="fr-FR" smtClean="0"/>
              <a:t>12/07/2016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BE8B1-5E76-4A02-8CCD-6968D2AEEE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9543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20B58-8432-4DF8-BDAD-F8F4EF0D5ABB}" type="datetimeFigureOut">
              <a:rPr lang="fr-FR" smtClean="0"/>
              <a:t>12/07/2016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BE8B1-5E76-4A02-8CCD-6968D2AEEE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2971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20B58-8432-4DF8-BDAD-F8F4EF0D5ABB}" type="datetimeFigureOut">
              <a:rPr lang="fr-FR" smtClean="0"/>
              <a:t>12/07/2016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4BE8B1-5E76-4A02-8CCD-6968D2AEEE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8243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.xml"/><Relationship Id="rId13" Type="http://schemas.openxmlformats.org/officeDocument/2006/relationships/hyperlink" Target="http://www.ch-ales.fr/" TargetMode="External"/><Relationship Id="rId18" Type="http://schemas.openxmlformats.org/officeDocument/2006/relationships/diagramQuickStyle" Target="../diagrams/quickStyle2.xml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12" Type="http://schemas.microsoft.com/office/2007/relationships/diagramDrawing" Target="../diagrams/drawing1.xml"/><Relationship Id="rId17" Type="http://schemas.openxmlformats.org/officeDocument/2006/relationships/diagramLayout" Target="../diagrams/layout2.xml"/><Relationship Id="rId2" Type="http://schemas.openxmlformats.org/officeDocument/2006/relationships/slideLayout" Target="../slideLayouts/slideLayout1.xml"/><Relationship Id="rId16" Type="http://schemas.openxmlformats.org/officeDocument/2006/relationships/diagramData" Target="../diagrams/data2.xml"/><Relationship Id="rId20" Type="http://schemas.microsoft.com/office/2007/relationships/diagramDrawing" Target="../diagrams/drawing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11" Type="http://schemas.openxmlformats.org/officeDocument/2006/relationships/diagramColors" Target="../diagrams/colors1.xml"/><Relationship Id="rId5" Type="http://schemas.openxmlformats.org/officeDocument/2006/relationships/oleObject" Target="../embeddings/oleObject1.bin"/><Relationship Id="rId15" Type="http://schemas.openxmlformats.org/officeDocument/2006/relationships/hyperlink" Target="http://www.utc.fr/tsibh/public/3abih/16/stage/dangouri/index.html" TargetMode="External"/><Relationship Id="rId10" Type="http://schemas.openxmlformats.org/officeDocument/2006/relationships/diagramQuickStyle" Target="../diagrams/quickStyle1.xml"/><Relationship Id="rId19" Type="http://schemas.openxmlformats.org/officeDocument/2006/relationships/diagramColors" Target="../diagrams/colors2.xml"/><Relationship Id="rId4" Type="http://schemas.openxmlformats.org/officeDocument/2006/relationships/image" Target="../media/image3.png"/><Relationship Id="rId9" Type="http://schemas.openxmlformats.org/officeDocument/2006/relationships/diagramLayout" Target="../diagrams/layout1.xml"/><Relationship Id="rId14" Type="http://schemas.openxmlformats.org/officeDocument/2006/relationships/hyperlink" Target="http://www.utc.fr/tsibh/public/3abih/14/stage/bourguet/bourguet/index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à coins arrondis 54"/>
          <p:cNvSpPr/>
          <p:nvPr/>
        </p:nvSpPr>
        <p:spPr>
          <a:xfrm>
            <a:off x="80405" y="5547859"/>
            <a:ext cx="2637494" cy="88284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Rectangle à coins arrondis 53"/>
          <p:cNvSpPr/>
          <p:nvPr/>
        </p:nvSpPr>
        <p:spPr>
          <a:xfrm>
            <a:off x="2815970" y="5608907"/>
            <a:ext cx="3908826" cy="97477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Rectangle à coins arrondis 39"/>
          <p:cNvSpPr/>
          <p:nvPr/>
        </p:nvSpPr>
        <p:spPr>
          <a:xfrm>
            <a:off x="-10114" y="3137704"/>
            <a:ext cx="3364761" cy="2236109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à coins arrondis 12"/>
          <p:cNvSpPr/>
          <p:nvPr/>
        </p:nvSpPr>
        <p:spPr>
          <a:xfrm>
            <a:off x="6461490" y="1125606"/>
            <a:ext cx="3326957" cy="2097869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800" dirty="0" smtClean="0"/>
              <a:t>Les éléments qui ont été mis a ma disposition par le service biomédical pour la réalisation du projet</a:t>
            </a:r>
          </a:p>
          <a:p>
            <a:pPr algn="ctr"/>
            <a:endParaRPr lang="fr-FR" dirty="0"/>
          </a:p>
          <a:p>
            <a:pPr algn="ctr"/>
            <a:endParaRPr lang="fr-FR" dirty="0" smtClean="0"/>
          </a:p>
          <a:p>
            <a:pPr algn="ctr"/>
            <a:endParaRPr lang="fr-FR" dirty="0"/>
          </a:p>
          <a:p>
            <a:pPr algn="ctr"/>
            <a:endParaRPr lang="fr-FR" dirty="0" smtClean="0"/>
          </a:p>
          <a:p>
            <a:pPr algn="ctr"/>
            <a:endParaRPr lang="fr-FR" dirty="0"/>
          </a:p>
          <a:p>
            <a:r>
              <a:rPr lang="fr-FR" sz="800" dirty="0" smtClean="0"/>
              <a:t>base de donnée(GMAO)            Outils d’évaluation</a:t>
            </a:r>
          </a:p>
          <a:p>
            <a:r>
              <a:rPr lang="fr-FR" sz="1000" dirty="0" smtClean="0"/>
              <a:t> </a:t>
            </a:r>
          </a:p>
        </p:txBody>
      </p:sp>
      <p:sp>
        <p:nvSpPr>
          <p:cNvPr id="4" name="Rectangle à coins arrondis 3"/>
          <p:cNvSpPr/>
          <p:nvPr/>
        </p:nvSpPr>
        <p:spPr>
          <a:xfrm>
            <a:off x="3549390" y="3405256"/>
            <a:ext cx="2807220" cy="199783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à coins arrondis 4"/>
          <p:cNvSpPr/>
          <p:nvPr/>
        </p:nvSpPr>
        <p:spPr>
          <a:xfrm>
            <a:off x="6727370" y="4047126"/>
            <a:ext cx="3095067" cy="23303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à coins arrondis 5"/>
          <p:cNvSpPr/>
          <p:nvPr/>
        </p:nvSpPr>
        <p:spPr>
          <a:xfrm>
            <a:off x="3246654" y="983362"/>
            <a:ext cx="2763874" cy="1788597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à coins arrondis 6"/>
          <p:cNvSpPr/>
          <p:nvPr/>
        </p:nvSpPr>
        <p:spPr>
          <a:xfrm>
            <a:off x="80405" y="977205"/>
            <a:ext cx="2735564" cy="198645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8" name="Sous-titre 2"/>
          <p:cNvSpPr>
            <a:spLocks noGrp="1"/>
          </p:cNvSpPr>
          <p:nvPr>
            <p:ph type="subTitle" idx="1"/>
          </p:nvPr>
        </p:nvSpPr>
        <p:spPr>
          <a:xfrm>
            <a:off x="1365139" y="-7713"/>
            <a:ext cx="6942838" cy="644673"/>
          </a:xfrm>
          <a:solidFill>
            <a:schemeClr val="bg1">
              <a:lumMod val="95000"/>
            </a:schemeClr>
          </a:solidFill>
          <a:effectLst/>
        </p:spPr>
        <p:txBody>
          <a:bodyPr>
            <a:noAutofit/>
          </a:bodyPr>
          <a:lstStyle/>
          <a:p>
            <a:r>
              <a:rPr lang="fr-FR" sz="1200" b="1" dirty="0" smtClean="0"/>
              <a:t>Evaluation de la criticité des dispositifs médicaux d’un centre hospitalier et mise en place de fiches de conduite a tenir en cas d’indisponibilité</a:t>
            </a:r>
          </a:p>
          <a:p>
            <a:r>
              <a:rPr lang="fr-FR" sz="1000" b="1" dirty="0" smtClean="0"/>
              <a:t>Certification Professionnelle: Assistant Biomédical en Ingénierie Hospitalière. 2016. DANGOURI </a:t>
            </a:r>
            <a:r>
              <a:rPr lang="fr-FR" sz="1000" b="1" dirty="0" err="1"/>
              <a:t>Aouporé</a:t>
            </a:r>
            <a:r>
              <a:rPr lang="fr-FR" sz="1000" b="1" dirty="0"/>
              <a:t> Marc</a:t>
            </a:r>
          </a:p>
        </p:txBody>
      </p:sp>
      <p:pic>
        <p:nvPicPr>
          <p:cNvPr id="9" name="Image 8" descr="logo_utc.pn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430" y="24692"/>
            <a:ext cx="1230154" cy="4076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ZoneTexte 9"/>
          <p:cNvSpPr txBox="1"/>
          <p:nvPr/>
        </p:nvSpPr>
        <p:spPr>
          <a:xfrm>
            <a:off x="895717" y="931915"/>
            <a:ext cx="11049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/>
              <a:t>Contexte</a:t>
            </a:r>
          </a:p>
          <a:p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229070" y="682921"/>
            <a:ext cx="85314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u="sng" dirty="0" smtClean="0"/>
              <a:t>Enjeu</a:t>
            </a:r>
            <a:r>
              <a:rPr lang="fr-FR" sz="1200" b="1" dirty="0" smtClean="0"/>
              <a:t>: pour le patient, </a:t>
            </a:r>
            <a:r>
              <a:rPr lang="fr-FR" sz="1200" b="1" dirty="0" smtClean="0"/>
              <a:t>bénéficier </a:t>
            </a:r>
            <a:r>
              <a:rPr lang="fr-FR" sz="1200" b="1" dirty="0" smtClean="0"/>
              <a:t>de soins de qualité et continu en toute sécurité</a:t>
            </a:r>
            <a:endParaRPr lang="fr-FR" sz="1200" b="1" dirty="0"/>
          </a:p>
        </p:txBody>
      </p:sp>
      <p:pic>
        <p:nvPicPr>
          <p:cNvPr id="12" name="il_fi" descr="Afficher l'image d'origine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2722" y="1569136"/>
            <a:ext cx="1056321" cy="1221943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4" name="Obje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5668981"/>
              </p:ext>
            </p:extLst>
          </p:nvPr>
        </p:nvGraphicFramePr>
        <p:xfrm>
          <a:off x="8358245" y="1548927"/>
          <a:ext cx="847569" cy="12622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Feuille de calcul" r:id="rId5" imgW="8277209" imgH="12325164" progId="Excel.Sheet.8">
                  <p:embed/>
                </p:oleObj>
              </mc:Choice>
              <mc:Fallback>
                <p:oleObj name="Feuille de calcul" r:id="rId5" imgW="8277209" imgH="12325164" progId="Excel.Sheet.8">
                  <p:embed/>
                  <p:pic>
                    <p:nvPicPr>
                      <p:cNvPr id="19" name="Objet 18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358245" y="1548927"/>
                        <a:ext cx="847569" cy="12622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8" name="Image 17" descr="C:\Users\DANGOURI\Desktop\Stage Ales\Centre Hospitalier Alès - Cévennes_files\logo_centre_hospitalier_ales_cevennes.png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1956" y="139855"/>
            <a:ext cx="1220629" cy="42243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0" name="Groupe 19"/>
          <p:cNvGrpSpPr/>
          <p:nvPr/>
        </p:nvGrpSpPr>
        <p:grpSpPr>
          <a:xfrm>
            <a:off x="6724796" y="3668570"/>
            <a:ext cx="3266899" cy="2718584"/>
            <a:chOff x="374038" y="1531521"/>
            <a:chExt cx="7599559" cy="4908252"/>
          </a:xfrm>
        </p:grpSpPr>
        <p:sp>
          <p:nvSpPr>
            <p:cNvPr id="21" name="Rectangle à coins arrondis 20"/>
            <p:cNvSpPr/>
            <p:nvPr/>
          </p:nvSpPr>
          <p:spPr>
            <a:xfrm>
              <a:off x="374038" y="1531521"/>
              <a:ext cx="7599559" cy="581889"/>
            </a:xfrm>
            <a:prstGeom prst="roundRect">
              <a:avLst/>
            </a:prstGeom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000" dirty="0" smtClean="0"/>
                <a:t>Projet validé par la cellule qualité : Evaluation des Pratiques professionnelles (EPP) </a:t>
              </a:r>
              <a:endParaRPr lang="fr-FR" sz="1000" dirty="0"/>
            </a:p>
          </p:txBody>
        </p:sp>
        <p:graphicFrame>
          <p:nvGraphicFramePr>
            <p:cNvPr id="22" name="Diagramme 21"/>
            <p:cNvGraphicFramePr/>
            <p:nvPr>
              <p:extLst>
                <p:ext uri="{D42A27DB-BD31-4B8C-83A1-F6EECF244321}">
                  <p14:modId xmlns:p14="http://schemas.microsoft.com/office/powerpoint/2010/main" val="1548164175"/>
                </p:ext>
              </p:extLst>
            </p:nvPr>
          </p:nvGraphicFramePr>
          <p:xfrm>
            <a:off x="1526032" y="2534334"/>
            <a:ext cx="5666979" cy="3905439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8" r:lo="rId9" r:qs="rId10" r:cs="rId11"/>
            </a:graphicData>
          </a:graphic>
        </p:graphicFrame>
      </p:grpSp>
      <p:grpSp>
        <p:nvGrpSpPr>
          <p:cNvPr id="24" name="Groupe 23"/>
          <p:cNvGrpSpPr/>
          <p:nvPr/>
        </p:nvGrpSpPr>
        <p:grpSpPr>
          <a:xfrm>
            <a:off x="3287235" y="1191865"/>
            <a:ext cx="2625876" cy="1400974"/>
            <a:chOff x="914026" y="2576945"/>
            <a:chExt cx="7475725" cy="1981200"/>
          </a:xfrm>
        </p:grpSpPr>
        <p:sp>
          <p:nvSpPr>
            <p:cNvPr id="25" name="Rectangle à coins arrondis 24"/>
            <p:cNvSpPr/>
            <p:nvPr/>
          </p:nvSpPr>
          <p:spPr>
            <a:xfrm>
              <a:off x="914026" y="2770907"/>
              <a:ext cx="2658341" cy="1593274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000" dirty="0" smtClean="0"/>
                <a:t>Taux de Criticité des DM</a:t>
              </a:r>
            </a:p>
            <a:p>
              <a:pPr algn="ctr"/>
              <a:r>
                <a:rPr lang="fr-FR" sz="1000" dirty="0" smtClean="0"/>
                <a:t>Centre Hospitalier d’Ales-Cévennes</a:t>
              </a:r>
              <a:endParaRPr lang="fr-FR" sz="1000" dirty="0"/>
            </a:p>
          </p:txBody>
        </p:sp>
        <p:sp>
          <p:nvSpPr>
            <p:cNvPr id="26" name="Rectangle à coins arrondis 25"/>
            <p:cNvSpPr/>
            <p:nvPr/>
          </p:nvSpPr>
          <p:spPr>
            <a:xfrm>
              <a:off x="5397169" y="2576945"/>
              <a:ext cx="2992582" cy="1981200"/>
            </a:xfrm>
            <a:prstGeom prst="roundRect">
              <a:avLst/>
            </a:prstGeom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/>
                <a:t>50 à 74%:</a:t>
              </a:r>
            </a:p>
            <a:p>
              <a:pPr algn="ctr"/>
              <a:r>
                <a:rPr lang="fr-FR" sz="1200" dirty="0" smtClean="0"/>
                <a:t>Fiches de conduite a tenir</a:t>
              </a:r>
              <a:endParaRPr lang="fr-FR" sz="1200" dirty="0"/>
            </a:p>
          </p:txBody>
        </p:sp>
        <p:sp>
          <p:nvSpPr>
            <p:cNvPr id="27" name="Flèche droite 26"/>
            <p:cNvSpPr/>
            <p:nvPr/>
          </p:nvSpPr>
          <p:spPr>
            <a:xfrm>
              <a:off x="3848509" y="3335480"/>
              <a:ext cx="1330036" cy="464128"/>
            </a:xfrm>
            <a:prstGeom prst="rightArrow">
              <a:avLst/>
            </a:prstGeom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29" name="ZoneTexte 28"/>
          <p:cNvSpPr txBox="1"/>
          <p:nvPr/>
        </p:nvSpPr>
        <p:spPr>
          <a:xfrm>
            <a:off x="115537" y="1223216"/>
            <a:ext cx="2094597" cy="738664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wrap="square" rtlCol="0">
            <a:spAutoFit/>
          </a:bodyPr>
          <a:lstStyle/>
          <a:p>
            <a:r>
              <a:rPr lang="fr-FR" sz="800" b="1" u="sng" dirty="0" smtClean="0"/>
              <a:t>Centre hospitalier Alès</a:t>
            </a:r>
            <a:r>
              <a:rPr lang="fr-FR" sz="1000" dirty="0" smtClean="0"/>
              <a:t>:</a:t>
            </a:r>
          </a:p>
          <a:p>
            <a:r>
              <a:rPr lang="fr-FR" sz="800" dirty="0" smtClean="0"/>
              <a:t>810 lits </a:t>
            </a:r>
          </a:p>
          <a:p>
            <a:r>
              <a:rPr lang="fr-FR" sz="800" dirty="0" smtClean="0"/>
              <a:t>2500 équipements sur plusieurs sites</a:t>
            </a:r>
          </a:p>
          <a:p>
            <a:r>
              <a:rPr lang="fr-FR" sz="800" dirty="0" smtClean="0"/>
              <a:t>180 </a:t>
            </a:r>
            <a:r>
              <a:rPr lang="fr-FR" sz="800" dirty="0" err="1" smtClean="0"/>
              <a:t>ooo</a:t>
            </a:r>
            <a:r>
              <a:rPr lang="fr-FR" sz="800" dirty="0" smtClean="0"/>
              <a:t> habitants</a:t>
            </a:r>
          </a:p>
          <a:p>
            <a:r>
              <a:rPr lang="fr-FR" sz="800" dirty="0" smtClean="0"/>
              <a:t>Certification HAS. Critère 8K</a:t>
            </a:r>
            <a:endParaRPr lang="fr-FR" sz="800" dirty="0"/>
          </a:p>
        </p:txBody>
      </p:sp>
      <p:sp>
        <p:nvSpPr>
          <p:cNvPr id="30" name="ZoneTexte 29"/>
          <p:cNvSpPr txBox="1"/>
          <p:nvPr/>
        </p:nvSpPr>
        <p:spPr>
          <a:xfrm>
            <a:off x="1504006" y="1779644"/>
            <a:ext cx="1565842" cy="584775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wrap="square" rtlCol="0">
            <a:spAutoFit/>
          </a:bodyPr>
          <a:lstStyle/>
          <a:p>
            <a:r>
              <a:rPr lang="fr-FR" sz="800" b="1" u="sng" dirty="0" smtClean="0"/>
              <a:t>Service biomédical</a:t>
            </a:r>
          </a:p>
          <a:p>
            <a:r>
              <a:rPr lang="fr-FR" sz="800" dirty="0" smtClean="0"/>
              <a:t>1 ingénieur</a:t>
            </a:r>
          </a:p>
          <a:p>
            <a:r>
              <a:rPr lang="fr-FR" sz="800" dirty="0" smtClean="0"/>
              <a:t>3 techniciens biomédicaux</a:t>
            </a:r>
          </a:p>
          <a:p>
            <a:r>
              <a:rPr lang="fr-FR" sz="800" dirty="0" smtClean="0"/>
              <a:t>Pas d’astreinte </a:t>
            </a:r>
            <a:endParaRPr lang="fr-FR" sz="800" dirty="0"/>
          </a:p>
        </p:txBody>
      </p:sp>
      <p:grpSp>
        <p:nvGrpSpPr>
          <p:cNvPr id="31" name="Groupe 30"/>
          <p:cNvGrpSpPr/>
          <p:nvPr/>
        </p:nvGrpSpPr>
        <p:grpSpPr>
          <a:xfrm>
            <a:off x="-10114" y="3485340"/>
            <a:ext cx="3306174" cy="1659131"/>
            <a:chOff x="-47153" y="967735"/>
            <a:chExt cx="8104909" cy="5074962"/>
          </a:xfrm>
        </p:grpSpPr>
        <p:sp>
          <p:nvSpPr>
            <p:cNvPr id="32" name="Rectangle à coins arrondis 31"/>
            <p:cNvSpPr/>
            <p:nvPr/>
          </p:nvSpPr>
          <p:spPr>
            <a:xfrm>
              <a:off x="-47153" y="967735"/>
              <a:ext cx="8104909" cy="3435927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sz="1000" b="1" dirty="0" smtClean="0"/>
            </a:p>
            <a:p>
              <a:pPr algn="ctr"/>
              <a:endParaRPr lang="fr-FR" sz="1000" dirty="0" smtClean="0"/>
            </a:p>
            <a:p>
              <a:r>
                <a:rPr lang="fr-FR" sz="800" dirty="0" smtClean="0"/>
                <a:t>Pharmacie :                                       </a:t>
              </a:r>
              <a:r>
                <a:rPr lang="fr-FR" sz="800" b="1" dirty="0" smtClean="0"/>
                <a:t>6 familles d’équipements  50 à 74% </a:t>
              </a:r>
            </a:p>
            <a:p>
              <a:endParaRPr lang="fr-FR" sz="800" dirty="0" smtClean="0"/>
            </a:p>
            <a:p>
              <a:r>
                <a:rPr lang="fr-FR" sz="800" dirty="0" smtClean="0"/>
                <a:t>Stérilisation :                                        </a:t>
              </a:r>
              <a:r>
                <a:rPr lang="fr-FR" sz="800" b="1" dirty="0" smtClean="0"/>
                <a:t>1 famille d’équipement 50 à 74%       </a:t>
              </a:r>
            </a:p>
            <a:p>
              <a:endParaRPr lang="fr-FR" sz="800" dirty="0" smtClean="0"/>
            </a:p>
            <a:p>
              <a:r>
                <a:rPr lang="fr-FR" sz="800" dirty="0" smtClean="0"/>
                <a:t>Addictologie :                                      </a:t>
              </a:r>
              <a:r>
                <a:rPr lang="fr-FR" sz="800" b="1" dirty="0" smtClean="0"/>
                <a:t>0 famille d’équipement 50 à 74%             </a:t>
              </a:r>
            </a:p>
            <a:p>
              <a:endParaRPr lang="fr-FR" sz="800" dirty="0" smtClean="0"/>
            </a:p>
            <a:p>
              <a:r>
                <a:rPr lang="fr-FR" sz="800" dirty="0" smtClean="0"/>
                <a:t>Pneumologie :                                        </a:t>
              </a:r>
              <a:r>
                <a:rPr lang="fr-FR" sz="800" b="1" dirty="0" smtClean="0"/>
                <a:t>0 famille d’équipement 50 à 74%      </a:t>
              </a:r>
            </a:p>
            <a:p>
              <a:endParaRPr lang="fr-FR" sz="800" dirty="0" smtClean="0"/>
            </a:p>
            <a:p>
              <a:r>
                <a:rPr lang="fr-FR" sz="800" dirty="0" smtClean="0"/>
                <a:t>Equipe mobile de soins palliatifs :                                      </a:t>
              </a:r>
              <a:r>
                <a:rPr lang="fr-FR" sz="800" b="1" dirty="0" smtClean="0"/>
                <a:t>0 famille 50 à 74%     </a:t>
              </a:r>
            </a:p>
            <a:p>
              <a:pPr algn="ctr"/>
              <a:endParaRPr lang="fr-FR" sz="1000" dirty="0" smtClean="0"/>
            </a:p>
            <a:p>
              <a:pPr algn="ctr"/>
              <a:endParaRPr lang="fr-FR" dirty="0"/>
            </a:p>
          </p:txBody>
        </p:sp>
        <p:sp>
          <p:nvSpPr>
            <p:cNvPr id="33" name="Flèche vers le bas 32"/>
            <p:cNvSpPr/>
            <p:nvPr/>
          </p:nvSpPr>
          <p:spPr>
            <a:xfrm>
              <a:off x="1024080" y="4581951"/>
              <a:ext cx="6248402" cy="471056"/>
            </a:xfrm>
            <a:prstGeom prst="downArrow">
              <a:avLst/>
            </a:prstGeom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4" name="Rectangle à coins arrondis 33"/>
            <p:cNvSpPr/>
            <p:nvPr/>
          </p:nvSpPr>
          <p:spPr>
            <a:xfrm>
              <a:off x="337082" y="5255675"/>
              <a:ext cx="7599558" cy="787022"/>
            </a:xfrm>
            <a:prstGeom prst="roundRect">
              <a:avLst/>
            </a:prstGeom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000" b="1" dirty="0" smtClean="0"/>
                <a:t>7 fiches de de conduite a tenir</a:t>
              </a:r>
              <a:endParaRPr lang="fr-FR" sz="1000" b="1" dirty="0"/>
            </a:p>
          </p:txBody>
        </p:sp>
      </p:grpSp>
      <p:sp>
        <p:nvSpPr>
          <p:cNvPr id="35" name="ZoneTexte 34"/>
          <p:cNvSpPr txBox="1"/>
          <p:nvPr/>
        </p:nvSpPr>
        <p:spPr>
          <a:xfrm>
            <a:off x="895717" y="3148118"/>
            <a:ext cx="184004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/>
              <a:t>Résultats de l’évaluation</a:t>
            </a:r>
            <a:endParaRPr lang="fr-FR" sz="1000" b="1" dirty="0"/>
          </a:p>
        </p:txBody>
      </p:sp>
      <p:sp>
        <p:nvSpPr>
          <p:cNvPr id="36" name="ZoneTexte 35"/>
          <p:cNvSpPr txBox="1"/>
          <p:nvPr/>
        </p:nvSpPr>
        <p:spPr>
          <a:xfrm>
            <a:off x="4181284" y="946305"/>
            <a:ext cx="6927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/>
              <a:t>Objectif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37" name="ZoneTexte 36"/>
          <p:cNvSpPr txBox="1"/>
          <p:nvPr/>
        </p:nvSpPr>
        <p:spPr>
          <a:xfrm>
            <a:off x="7305816" y="890493"/>
            <a:ext cx="14547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/>
              <a:t>Etat des lieux</a:t>
            </a:r>
            <a:endParaRPr lang="fr-FR" sz="1000" b="1" dirty="0"/>
          </a:p>
        </p:txBody>
      </p:sp>
      <p:sp>
        <p:nvSpPr>
          <p:cNvPr id="38" name="ZoneTexte 37"/>
          <p:cNvSpPr txBox="1"/>
          <p:nvPr/>
        </p:nvSpPr>
        <p:spPr>
          <a:xfrm>
            <a:off x="7584537" y="3496800"/>
            <a:ext cx="16348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/>
              <a:t>Validation du projet</a:t>
            </a:r>
            <a:endParaRPr lang="fr-FR" sz="1000" b="1" dirty="0"/>
          </a:p>
        </p:txBody>
      </p:sp>
      <p:sp>
        <p:nvSpPr>
          <p:cNvPr id="42" name="ZoneTexte 41"/>
          <p:cNvSpPr txBox="1"/>
          <p:nvPr/>
        </p:nvSpPr>
        <p:spPr>
          <a:xfrm>
            <a:off x="4315004" y="3148118"/>
            <a:ext cx="194346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/>
              <a:t>Méthodologie de l’évaluation</a:t>
            </a:r>
            <a:endParaRPr lang="fr-FR" sz="1000" b="1" dirty="0"/>
          </a:p>
        </p:txBody>
      </p:sp>
      <p:cxnSp>
        <p:nvCxnSpPr>
          <p:cNvPr id="44" name="Connecteur droit 43"/>
          <p:cNvCxnSpPr/>
          <p:nvPr/>
        </p:nvCxnSpPr>
        <p:spPr>
          <a:xfrm>
            <a:off x="0" y="636960"/>
            <a:ext cx="990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Flèche droite 45"/>
          <p:cNvSpPr/>
          <p:nvPr/>
        </p:nvSpPr>
        <p:spPr>
          <a:xfrm>
            <a:off x="6258472" y="1815057"/>
            <a:ext cx="126056" cy="5859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Flèche droite 46"/>
          <p:cNvSpPr/>
          <p:nvPr/>
        </p:nvSpPr>
        <p:spPr>
          <a:xfrm>
            <a:off x="2940797" y="1507801"/>
            <a:ext cx="126056" cy="5859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Flèche vers le bas 47"/>
          <p:cNvSpPr/>
          <p:nvPr/>
        </p:nvSpPr>
        <p:spPr>
          <a:xfrm>
            <a:off x="7837714" y="3317966"/>
            <a:ext cx="770709" cy="17883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Flèche gauche 48"/>
          <p:cNvSpPr/>
          <p:nvPr/>
        </p:nvSpPr>
        <p:spPr>
          <a:xfrm>
            <a:off x="3382925" y="3858154"/>
            <a:ext cx="126683" cy="96403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Flèche gauche 49"/>
          <p:cNvSpPr/>
          <p:nvPr/>
        </p:nvSpPr>
        <p:spPr>
          <a:xfrm>
            <a:off x="6461490" y="4498261"/>
            <a:ext cx="196597" cy="83210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ZoneTexte 50"/>
          <p:cNvSpPr txBox="1"/>
          <p:nvPr/>
        </p:nvSpPr>
        <p:spPr>
          <a:xfrm>
            <a:off x="172681" y="5556014"/>
            <a:ext cx="248882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/>
              <a:t>Conclusion:</a:t>
            </a:r>
          </a:p>
          <a:p>
            <a:r>
              <a:rPr lang="fr-FR" sz="1000" dirty="0" smtClean="0"/>
              <a:t> L’évaluation de la criticité des dispositifs médicaux m’a permis de renforcer mes connaissances dans le domaine de la criticité des dispositifs médicaux</a:t>
            </a:r>
            <a:endParaRPr lang="fr-FR" sz="1000" dirty="0"/>
          </a:p>
        </p:txBody>
      </p:sp>
      <p:sp>
        <p:nvSpPr>
          <p:cNvPr id="52" name="ZoneTexte 51"/>
          <p:cNvSpPr txBox="1"/>
          <p:nvPr/>
        </p:nvSpPr>
        <p:spPr>
          <a:xfrm>
            <a:off x="2815969" y="5644503"/>
            <a:ext cx="402842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/>
              <a:t>Bibliographie</a:t>
            </a:r>
          </a:p>
          <a:p>
            <a:r>
              <a:rPr lang="fr-FR" sz="800" dirty="0" smtClean="0"/>
              <a:t>Site du centre hospitalier Alès-Cévennes </a:t>
            </a:r>
            <a:r>
              <a:rPr lang="fr-FR" sz="800" u="sng" dirty="0" smtClean="0">
                <a:hlinkClick r:id="rId13"/>
              </a:rPr>
              <a:t>www.ch-ales.fr</a:t>
            </a:r>
            <a:r>
              <a:rPr lang="fr-FR" sz="800" dirty="0" smtClean="0"/>
              <a:t> (consulté en avril 2016)</a:t>
            </a:r>
          </a:p>
          <a:p>
            <a:r>
              <a:rPr lang="fr-FR" sz="800" dirty="0" smtClean="0"/>
              <a:t>Evaluation de la criticité des dispositifs médicaux du CHU de Nîmes </a:t>
            </a:r>
            <a:r>
              <a:rPr lang="fr-FR" sz="800" u="sng" dirty="0" smtClean="0">
                <a:hlinkClick r:id="rId14"/>
              </a:rPr>
              <a:t>http://www.utc.fr/tsibh/public/3abih/14/stage/bourguet/bourguet/index.html</a:t>
            </a:r>
            <a:r>
              <a:rPr lang="fr-FR" sz="800" u="sng" dirty="0" smtClean="0"/>
              <a:t> (consulté en mai 2016)</a:t>
            </a:r>
          </a:p>
          <a:p>
            <a:endParaRPr lang="fr-FR" sz="1000" dirty="0" smtClean="0"/>
          </a:p>
          <a:p>
            <a:endParaRPr lang="fr-FR" sz="1000" dirty="0"/>
          </a:p>
        </p:txBody>
      </p:sp>
      <p:sp>
        <p:nvSpPr>
          <p:cNvPr id="53" name="ZoneTexte 52"/>
          <p:cNvSpPr txBox="1"/>
          <p:nvPr/>
        </p:nvSpPr>
        <p:spPr>
          <a:xfrm>
            <a:off x="42429" y="6583680"/>
            <a:ext cx="511739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/>
              <a:t>Pour en savoir plus </a:t>
            </a:r>
            <a:r>
              <a:rPr lang="fr-FR" sz="1000" dirty="0" smtClean="0">
                <a:hlinkClick r:id="rId15"/>
              </a:rPr>
              <a:t>http://www.utc.fr/tsibh/public/3abih/16/stage/dangouri/index.html </a:t>
            </a:r>
            <a:endParaRPr lang="fr-FR" sz="1000" dirty="0"/>
          </a:p>
        </p:txBody>
      </p:sp>
      <p:sp>
        <p:nvSpPr>
          <p:cNvPr id="2" name="ZoneTexte 1"/>
          <p:cNvSpPr txBox="1"/>
          <p:nvPr/>
        </p:nvSpPr>
        <p:spPr>
          <a:xfrm>
            <a:off x="516576" y="2358915"/>
            <a:ext cx="16334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b="1" u="sng" dirty="0" smtClean="0"/>
              <a:t>Problématique</a:t>
            </a:r>
          </a:p>
          <a:p>
            <a:r>
              <a:rPr lang="fr-FR" sz="800" dirty="0" smtClean="0"/>
              <a:t>Comment formaliser, avec les utilisateurs, l’évaluation de la criticité des dispositifs médicaux</a:t>
            </a:r>
            <a:endParaRPr lang="fr-FR" sz="800" dirty="0"/>
          </a:p>
        </p:txBody>
      </p:sp>
      <p:grpSp>
        <p:nvGrpSpPr>
          <p:cNvPr id="64" name="Groupe 63"/>
          <p:cNvGrpSpPr/>
          <p:nvPr/>
        </p:nvGrpSpPr>
        <p:grpSpPr>
          <a:xfrm>
            <a:off x="3332608" y="3389161"/>
            <a:ext cx="3225887" cy="2087714"/>
            <a:chOff x="47774" y="1821994"/>
            <a:chExt cx="9056826" cy="4898034"/>
          </a:xfrm>
        </p:grpSpPr>
        <p:graphicFrame>
          <p:nvGraphicFramePr>
            <p:cNvPr id="65" name="Diagramme 64"/>
            <p:cNvGraphicFramePr/>
            <p:nvPr>
              <p:extLst>
                <p:ext uri="{D42A27DB-BD31-4B8C-83A1-F6EECF244321}">
                  <p14:modId xmlns:p14="http://schemas.microsoft.com/office/powerpoint/2010/main" val="1886472072"/>
                </p:ext>
              </p:extLst>
            </p:nvPr>
          </p:nvGraphicFramePr>
          <p:xfrm>
            <a:off x="202890" y="1821994"/>
            <a:ext cx="8750684" cy="4006274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16" r:lo="rId17" r:qs="rId18" r:cs="rId19"/>
            </a:graphicData>
          </a:graphic>
        </p:graphicFrame>
        <p:grpSp>
          <p:nvGrpSpPr>
            <p:cNvPr id="66" name="Groupe 65"/>
            <p:cNvGrpSpPr/>
            <p:nvPr/>
          </p:nvGrpSpPr>
          <p:grpSpPr>
            <a:xfrm>
              <a:off x="47774" y="5336515"/>
              <a:ext cx="1737357" cy="1383513"/>
              <a:chOff x="-201609" y="2503746"/>
              <a:chExt cx="1737357" cy="1383513"/>
            </a:xfrm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</p:grpSpPr>
          <p:sp>
            <p:nvSpPr>
              <p:cNvPr id="70" name="Chevron 69"/>
              <p:cNvSpPr/>
              <p:nvPr/>
            </p:nvSpPr>
            <p:spPr>
              <a:xfrm rot="5400000">
                <a:off x="-24687" y="2326824"/>
                <a:ext cx="1383513" cy="1737357"/>
              </a:xfrm>
              <a:prstGeom prst="chevron">
                <a:avLst/>
              </a:prstGeom>
              <a:ln>
                <a:noFill/>
              </a:ln>
              <a:effectLst/>
              <a:sp3d>
                <a:bevelT w="139700" h="139700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</p:sp>
          <p:sp>
            <p:nvSpPr>
              <p:cNvPr id="71" name="Chevron 4"/>
              <p:cNvSpPr txBox="1"/>
              <p:nvPr/>
            </p:nvSpPr>
            <p:spPr>
              <a:xfrm>
                <a:off x="1" y="3067573"/>
                <a:ext cx="1497257" cy="424615"/>
              </a:xfrm>
              <a:prstGeom prst="rect">
                <a:avLst/>
              </a:prstGeom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spcFirstLastPara="0" vert="horz" wrap="square" lIns="7620" tIns="7620" rIns="7620" bIns="7620" numCol="1" spcCol="1270" anchor="ctr" anchorCtr="0">
                <a:noAutofit/>
              </a:bodyPr>
              <a:lstStyle/>
              <a:p>
                <a:pPr lvl="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fr-FR" sz="800" dirty="0" smtClean="0"/>
                  <a:t>Réalisation de l’évaluation</a:t>
                </a:r>
                <a:endParaRPr lang="fr-FR" sz="800" kern="1200" dirty="0"/>
              </a:p>
            </p:txBody>
          </p:sp>
        </p:grpSp>
        <p:grpSp>
          <p:nvGrpSpPr>
            <p:cNvPr id="67" name="Groupe 66"/>
            <p:cNvGrpSpPr/>
            <p:nvPr/>
          </p:nvGrpSpPr>
          <p:grpSpPr>
            <a:xfrm>
              <a:off x="1799367" y="5372593"/>
              <a:ext cx="7305233" cy="952370"/>
              <a:chOff x="1549984" y="2539824"/>
              <a:chExt cx="7305233" cy="952370"/>
            </a:xfrm>
          </p:grpSpPr>
          <p:sp>
            <p:nvSpPr>
              <p:cNvPr id="68" name="Rectangle avec coins arrondis du même côté 67"/>
              <p:cNvSpPr/>
              <p:nvPr/>
            </p:nvSpPr>
            <p:spPr>
              <a:xfrm rot="5400000">
                <a:off x="4674149" y="-584341"/>
                <a:ext cx="952370" cy="7200699"/>
              </a:xfrm>
              <a:prstGeom prst="round2SameRect">
                <a:avLst/>
              </a:prstGeom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69" name="ZoneTexte 68"/>
              <p:cNvSpPr txBox="1"/>
              <p:nvPr/>
            </p:nvSpPr>
            <p:spPr>
              <a:xfrm>
                <a:off x="1815030" y="2586310"/>
                <a:ext cx="7040187" cy="85938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92024" tIns="17145" rIns="17145" bIns="17145" numCol="1" spcCol="1270" anchor="ctr" anchorCtr="0">
                <a:noAutofit/>
              </a:bodyPr>
              <a:lstStyle/>
              <a:p>
                <a:pPr marL="0" lvl="1" algn="l" defTabSz="120015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</a:pPr>
                <a:endParaRPr lang="fr-FR" sz="800" dirty="0"/>
              </a:p>
              <a:p>
                <a:pPr marL="0" lvl="1" algn="l" defTabSz="120015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</a:pPr>
                <a:endParaRPr lang="fr-FR" sz="800" kern="1200" dirty="0" smtClean="0"/>
              </a:p>
              <a:p>
                <a:pPr marL="0" lvl="1" algn="l" defTabSz="120015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</a:pPr>
                <a:r>
                  <a:rPr lang="fr-FR" sz="800" kern="1200" dirty="0" smtClean="0"/>
                  <a:t>Explication de la démarche avant de commencer l’évaluation </a:t>
                </a:r>
                <a:endParaRPr lang="fr-FR" sz="800" kern="1200" dirty="0"/>
              </a:p>
              <a:p>
                <a:pPr marL="228600" lvl="1" indent="-228600" algn="l" defTabSz="120015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endParaRPr lang="fr-FR" kern="1200" dirty="0"/>
              </a:p>
            </p:txBody>
          </p:sp>
        </p:grpSp>
      </p:grpSp>
      <p:sp>
        <p:nvSpPr>
          <p:cNvPr id="3" name="Flèche courbée vers la droite 2"/>
          <p:cNvSpPr/>
          <p:nvPr/>
        </p:nvSpPr>
        <p:spPr>
          <a:xfrm rot="6321641">
            <a:off x="3293853" y="2465167"/>
            <a:ext cx="461122" cy="117471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2055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459</TotalTime>
  <Words>374</Words>
  <Application>Microsoft Office PowerPoint</Application>
  <PresentationFormat>Format A4 (210 x 297 mm)</PresentationFormat>
  <Paragraphs>73</Paragraphs>
  <Slides>1</Slides>
  <Notes>0</Notes>
  <HiddenSlides>0</HiddenSlides>
  <MMClips>0</MMClips>
  <ScaleCrop>false</ScaleCrop>
  <HeadingPairs>
    <vt:vector size="8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Feuille de calcul</vt:lpstr>
      <vt:lpstr>Présentation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DANGOURI</dc:creator>
  <cp:lastModifiedBy>DANGOURI</cp:lastModifiedBy>
  <cp:revision>23</cp:revision>
  <dcterms:created xsi:type="dcterms:W3CDTF">2016-06-30T16:25:12Z</dcterms:created>
  <dcterms:modified xsi:type="dcterms:W3CDTF">2016-07-12T11:52:52Z</dcterms:modified>
</cp:coreProperties>
</file>