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100" d="100"/>
          <a:sy n="100" d="100"/>
        </p:scale>
        <p:origin x="462" y="-5502"/>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17/05/2017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17/05/2017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17/05/2017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17/05/2017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17/05/2017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17/05/2017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17/05/2017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kamel.khellil@utc.fr"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32981"/>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ACOTHER</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Amélioration de la conductivité thermique des résines époxyde</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392146"/>
            <a:ext cx="7005600" cy="3097053"/>
          </a:xfrm>
          <a:prstGeom prst="rect">
            <a:avLst/>
          </a:prstGeom>
        </p:spPr>
      </p:pic>
      <p:sp>
        <p:nvSpPr>
          <p:cNvPr id="9" name="ZoneTexte 8"/>
          <p:cNvSpPr txBox="1"/>
          <p:nvPr/>
        </p:nvSpPr>
        <p:spPr>
          <a:xfrm>
            <a:off x="1851225" y="6595535"/>
            <a:ext cx="7004957" cy="6155531"/>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Le projet consiste à améliorer la conductivité thermique des matériaux composites fibreux à matrices organiques en intervenant sur la formulation de la matrice par ajout de charges (Carbone expansé, poudre métallisée et nano tube de carbone....) La formulation de la résine est une thermodurcissable de type Epoxyde devant satisfaire les conditions de mise en œuvre requises par les techniques d’enduction et du procédé « RTM ». </a:t>
            </a:r>
          </a:p>
          <a:p>
            <a:pPr algn="just"/>
            <a:r>
              <a:rPr lang="fr-FR" sz="1600" dirty="0">
                <a:solidFill>
                  <a:schemeClr val="tx1">
                    <a:lumMod val="65000"/>
                    <a:lumOff val="35000"/>
                  </a:schemeClr>
                </a:solidFill>
                <a:latin typeface="DIN-Regular" charset="0"/>
                <a:ea typeface="DIN-Regular" charset="0"/>
                <a:cs typeface="DIN-Regular" charset="0"/>
              </a:rPr>
              <a:t>Le projet ACOTHER a été initié dans le cadre des réunions sur la  thématique composites organisées par l’ARI Picardie. Le  projet  ACOTHER  est  un  projet  collaboratif  dans le  domaine  du  remplacement  des  matériaux métalliques  en  aéronautique.  L'objectif  final  est  l'allégement  des  pièces  en  mouvement  pour  une diminution  de  la  consommation  d’énergie  et  une  diminution  des  émissions  de  CO2    (rappelons  par exemple que dans le domaine aéronautique, l’objectif en 2020 est de réduire de moitié les émissions de CO2). Un  des  freins  au  remplacement  de  l’aluminium  par  du  composite  est  la  mauvaise  conductivité thermique des matrices. </a:t>
            </a:r>
          </a:p>
          <a:p>
            <a:pPr algn="just"/>
            <a:endParaRPr lang="fr-FR" sz="1600" dirty="0">
              <a:solidFill>
                <a:schemeClr val="tx1">
                  <a:lumMod val="65000"/>
                  <a:lumOff val="35000"/>
                </a:schemeClr>
              </a:solidFill>
              <a:latin typeface="DIN-Regular" charset="0"/>
              <a:ea typeface="DIN-Bold" charset="0"/>
              <a:cs typeface="DIN-Bold" charset="0"/>
            </a:endParaRPr>
          </a:p>
          <a:p>
            <a:pPr algn="just"/>
            <a:endParaRPr lang="fr-FR" sz="1600" dirty="0">
              <a:solidFill>
                <a:schemeClr val="tx1">
                  <a:lumMod val="65000"/>
                  <a:lumOff val="35000"/>
                </a:schemeClr>
              </a:solidFill>
              <a:latin typeface="DIN-Regular"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a:t>
            </a:r>
            <a:r>
              <a:rPr lang="fr-FR" sz="1600" err="1">
                <a:solidFill>
                  <a:schemeClr val="tx1">
                    <a:lumMod val="65000"/>
                    <a:lumOff val="35000"/>
                  </a:schemeClr>
                </a:solidFill>
                <a:latin typeface="DIN-Bold" charset="0"/>
                <a:ea typeface="DIN-Bold" charset="0"/>
                <a:cs typeface="DIN-Bold" charset="0"/>
              </a:rPr>
              <a:t>Résine</a:t>
            </a:r>
            <a:r>
              <a:rPr lang="fr-FR" sz="1600">
                <a:solidFill>
                  <a:schemeClr val="tx1">
                    <a:lumMod val="65000"/>
                    <a:lumOff val="35000"/>
                  </a:schemeClr>
                </a:solidFill>
                <a:latin typeface="DIN-Bold" charset="0"/>
                <a:ea typeface="DIN-Bold" charset="0"/>
                <a:cs typeface="DIN-Bold" charset="0"/>
              </a:rPr>
              <a:t>, carbone </a:t>
            </a:r>
            <a:r>
              <a:rPr lang="fr-FR" sz="1600" dirty="0">
                <a:solidFill>
                  <a:schemeClr val="tx1">
                    <a:lumMod val="65000"/>
                    <a:lumOff val="35000"/>
                  </a:schemeClr>
                </a:solidFill>
                <a:latin typeface="DIN-Bold" charset="0"/>
                <a:ea typeface="DIN-Bold" charset="0"/>
                <a:cs typeface="DIN-Bold" charset="0"/>
              </a:rPr>
              <a:t>2D</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err="1">
                <a:solidFill>
                  <a:schemeClr val="tx1">
                    <a:lumMod val="65000"/>
                    <a:lumOff val="35000"/>
                  </a:schemeClr>
                </a:solidFill>
                <a:latin typeface="DIN-Bold" charset="0"/>
                <a:ea typeface="DIN-Bold" charset="0"/>
                <a:cs typeface="DIN-Bold" charset="0"/>
              </a:rPr>
              <a:t>Acother</a:t>
            </a:r>
            <a:r>
              <a:rPr lang="fr-FR" sz="1600" dirty="0">
                <a:solidFill>
                  <a:schemeClr val="tx1">
                    <a:lumMod val="65000"/>
                    <a:lumOff val="35000"/>
                  </a:schemeClr>
                </a:solidFill>
                <a:latin typeface="DIN-Bold" charset="0"/>
                <a:ea typeface="DIN-Bold" charset="0"/>
                <a:cs typeface="DIN-Bold" charset="0"/>
              </a:rPr>
              <a: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93325"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a:t>
            </a:r>
            <a:r>
              <a:rPr lang="fr-FR" sz="800" dirty="0" err="1">
                <a:latin typeface="Arial Narrow" charset="0"/>
                <a:ea typeface="Arial Narrow" charset="0"/>
                <a:cs typeface="Arial Narrow" charset="0"/>
              </a:rPr>
              <a:t>Acother</a:t>
            </a:r>
            <a:r>
              <a:rPr lang="fr-FR" sz="800" dirty="0">
                <a:latin typeface="Arial Narrow" charset="0"/>
                <a:ea typeface="Arial Narrow" charset="0"/>
                <a:cs typeface="Arial Narrow" charset="0"/>
              </a:rPr>
              <a: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3" y="10871054"/>
            <a:ext cx="1844782" cy="2062103"/>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Kamel </a:t>
            </a:r>
            <a:r>
              <a:rPr lang="fr-FR" sz="1200" dirty="0" err="1">
                <a:solidFill>
                  <a:schemeClr val="tx1">
                    <a:lumMod val="65000"/>
                    <a:lumOff val="35000"/>
                  </a:schemeClr>
                </a:solidFill>
                <a:latin typeface="DIN-Regular" charset="0"/>
                <a:ea typeface="DIN-Regular" charset="0"/>
                <a:cs typeface="DIN-Regular" charset="0"/>
              </a:rPr>
              <a:t>Khellil</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6"/>
              </a:rPr>
              <a:t>kamel.khellil@utc.fr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03 44 23 52 59</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Roberval</a:t>
            </a:r>
          </a:p>
          <a:p>
            <a:pPr algn="r"/>
            <a:r>
              <a:rPr lang="fr-FR" sz="1200" dirty="0">
                <a:solidFill>
                  <a:schemeClr val="tx1">
                    <a:lumMod val="65000"/>
                    <a:lumOff val="35000"/>
                  </a:schemeClr>
                </a:solidFill>
                <a:latin typeface="DIN-Regular" charset="0"/>
                <a:ea typeface="DIN-Regular" charset="0"/>
                <a:cs typeface="DIN-Regular" charset="0"/>
              </a:rPr>
              <a:t>UMR CNRS 7337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PI0001198 </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TotalTime>
  <Words>228</Words>
  <Application>Microsoft Office PowerPoint</Application>
  <PresentationFormat>Personnalisé</PresentationFormat>
  <Paragraphs>26</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95</cp:revision>
  <dcterms:created xsi:type="dcterms:W3CDTF">2017-01-30T14:17:55Z</dcterms:created>
  <dcterms:modified xsi:type="dcterms:W3CDTF">2017-05-17T11:29:09Z</dcterms:modified>
</cp:coreProperties>
</file>