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p:restoredTop sz="94686"/>
  </p:normalViewPr>
  <p:slideViewPr>
    <p:cSldViewPr snapToGrid="0" snapToObjects="1">
      <p:cViewPr>
        <p:scale>
          <a:sx n="75" d="100"/>
          <a:sy n="75" d="100"/>
        </p:scale>
        <p:origin x="1308" y="-1530"/>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10/05/2017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10/05/2017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10/05/2017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10/05/2017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10/05/2017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10/05/2017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10/05/2017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10/05/2017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10/05/2017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10/05/2017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10/05/2017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10/05/2017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10/05/2017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132981"/>
            <a:ext cx="7004957" cy="1261884"/>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COILTIM</a:t>
            </a:r>
            <a:br>
              <a:rPr lang="fr-FR" sz="3600" dirty="0">
                <a:solidFill>
                  <a:srgbClr val="84BF41"/>
                </a:solidFill>
                <a:latin typeface="DIN-Medium" charset="0"/>
                <a:ea typeface="DIN-Medium" charset="0"/>
                <a:cs typeface="DIN-Medium" charset="0"/>
              </a:rPr>
            </a:br>
            <a:r>
              <a:rPr lang="fr-FR" sz="2000" dirty="0">
                <a:solidFill>
                  <a:srgbClr val="84BF41"/>
                </a:solidFill>
                <a:latin typeface="DIN-Medium" charset="0"/>
                <a:ea typeface="DIN-Medium" charset="0"/>
                <a:cs typeface="DIN-Medium" charset="0"/>
              </a:rPr>
              <a:t>Conception d'Outillages Intégrée pour Les Technologies par Impulsion Magnétique</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392146"/>
            <a:ext cx="7005600" cy="3097053"/>
          </a:xfrm>
          <a:prstGeom prst="rect">
            <a:avLst/>
          </a:prstGeom>
        </p:spPr>
      </p:pic>
      <p:sp>
        <p:nvSpPr>
          <p:cNvPr id="9" name="ZoneTexte 8"/>
          <p:cNvSpPr txBox="1"/>
          <p:nvPr/>
        </p:nvSpPr>
        <p:spPr>
          <a:xfrm>
            <a:off x="1851225" y="6595535"/>
            <a:ext cx="7004957" cy="6401753"/>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ea typeface="DIN-Regular" charset="0"/>
                <a:cs typeface="DIN-Regular" charset="0"/>
              </a:rPr>
              <a:t>Le projet COILTIM vise à maîtriser la conception des outillages nécessaires à la Technologie par Impulsion Magnétique, en prenant en compte leurs interactions avec le générateur et les circuits électriques associés. </a:t>
            </a:r>
          </a:p>
          <a:p>
            <a:pPr algn="just"/>
            <a:endParaRPr lang="fr-FR" sz="16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Il envisage de mettre au point des outils afin de répondre de façon optimale aux industriels qui s'intéressent à cette technologie et à appliquer ces outils à une palette de types d'outillages, notamment associés au nouveau générateur d'impulsions qui arrivera à la PFT INNOVALTECH. Il traitera des aspects électriques, électromagnétiques et mécaniques de ce sujet multiphysiques. Il associe des partenaires universitaires et industriels, fournisseurs d'équipements et de matériaux ainsi que des utilisateurs finaux de la technologie. </a:t>
            </a:r>
          </a:p>
          <a:p>
            <a:pPr algn="just"/>
            <a:endParaRPr lang="fr-FR" sz="16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Ce projet complète le projet MSIM dont l'objectif était la Maîtrise du Système d'Impulsion Magnétique en utilisant les équipements disponibles à la PFT INNOVALTECH.</a:t>
            </a:r>
          </a:p>
          <a:p>
            <a:pPr algn="just"/>
            <a:endParaRPr lang="fr-FR" sz="1600" dirty="0">
              <a:solidFill>
                <a:schemeClr val="tx1">
                  <a:lumMod val="65000"/>
                  <a:lumOff val="35000"/>
                </a:schemeClr>
              </a:solidFill>
              <a:latin typeface="DIN-Regular" charset="0"/>
              <a:ea typeface="DIN-Bold" charset="0"/>
              <a:cs typeface="DIN-Bold" charset="0"/>
            </a:endParaRPr>
          </a:p>
          <a:p>
            <a:pPr algn="just"/>
            <a:r>
              <a:rPr lang="fr-FR" sz="1600" dirty="0">
                <a:solidFill>
                  <a:schemeClr val="tx1">
                    <a:lumMod val="65000"/>
                    <a:lumOff val="35000"/>
                  </a:schemeClr>
                </a:solidFill>
                <a:latin typeface="DIN-Bold" charset="0"/>
                <a:ea typeface="DIN-Bold" charset="0"/>
                <a:cs typeface="DIN-Bold" charset="0"/>
              </a:rPr>
              <a:t>Mots-clés :  TIM, Conception d'outillages, Technologie par Impulsion Magnétique, sertissage, formage, Assemblage par sertissage, Assemblage par frettage, Assemblage par impact, Modélisation magnétique et mécanique</a:t>
            </a:r>
            <a:endParaRPr lang="fr-FR" sz="1600" dirty="0">
              <a:solidFill>
                <a:schemeClr val="tx1">
                  <a:lumMod val="65000"/>
                  <a:lumOff val="35000"/>
                </a:schemeClr>
              </a:solidFill>
              <a:latin typeface="DIN-Regular" charset="0"/>
              <a:ea typeface="DIN-Regular" charset="0"/>
              <a:cs typeface="DIN-Regular" charset="0"/>
            </a:endParaRP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Regular" charset="0"/>
                <a:ea typeface="DIN-Regular" charset="0"/>
                <a:cs typeface="DIN-Regular" charset="0"/>
              </a:rPr>
              <a:t>Le projet </a:t>
            </a:r>
            <a:r>
              <a:rPr lang="fr-FR" sz="1600" dirty="0">
                <a:solidFill>
                  <a:schemeClr val="tx1">
                    <a:lumMod val="65000"/>
                    <a:lumOff val="35000"/>
                  </a:schemeClr>
                </a:solidFill>
                <a:latin typeface="DIN-Bold" charset="0"/>
                <a:ea typeface="DIN-Bold" charset="0"/>
                <a:cs typeface="DIN-Bold" charset="0"/>
              </a:rPr>
              <a:t>COILTIM </a:t>
            </a:r>
            <a:r>
              <a:rPr lang="fr-FR" sz="1600" dirty="0">
                <a:solidFill>
                  <a:schemeClr val="tx1">
                    <a:lumMod val="65000"/>
                    <a:lumOff val="35000"/>
                  </a:schemeClr>
                </a:solidFill>
                <a:latin typeface="DIN-Regular" charset="0"/>
                <a:ea typeface="DIN-Regular" charset="0"/>
                <a:cs typeface="DIN-Regular" charset="0"/>
              </a:rPr>
              <a:t>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93325"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COILTIM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5003" y="10871054"/>
            <a:ext cx="1940130" cy="2062103"/>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Mohamed </a:t>
            </a:r>
            <a:r>
              <a:rPr lang="fr-FR" sz="1200" dirty="0" err="1">
                <a:solidFill>
                  <a:schemeClr val="tx1">
                    <a:lumMod val="65000"/>
                    <a:lumOff val="35000"/>
                  </a:schemeClr>
                </a:solidFill>
                <a:latin typeface="DIN-Regular" charset="0"/>
                <a:ea typeface="DIN-Regular" charset="0"/>
                <a:cs typeface="DIN-Regular" charset="0"/>
              </a:rPr>
              <a:t>Rachik</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mohamed.rachik@utc.fr</a:t>
            </a:r>
          </a:p>
          <a:p>
            <a:pPr algn="r"/>
            <a:r>
              <a:rPr lang="fr-FR" sz="1200" dirty="0">
                <a:solidFill>
                  <a:schemeClr val="tx1">
                    <a:lumMod val="65000"/>
                    <a:lumOff val="35000"/>
                  </a:schemeClr>
                </a:solidFill>
                <a:latin typeface="DIN-Regular" charset="0"/>
                <a:ea typeface="DIN-Regular" charset="0"/>
                <a:cs typeface="DIN-Regular" charset="0"/>
              </a:rPr>
              <a:t>03 44 23 45 51</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Roberval</a:t>
            </a:r>
          </a:p>
          <a:p>
            <a:pPr algn="r"/>
            <a:r>
              <a:rPr lang="fr-FR" sz="1200" dirty="0">
                <a:solidFill>
                  <a:schemeClr val="tx1">
                    <a:lumMod val="65000"/>
                    <a:lumOff val="35000"/>
                  </a:schemeClr>
                </a:solidFill>
                <a:latin typeface="DIN-Regular" charset="0"/>
                <a:ea typeface="DIN-Regular" charset="0"/>
                <a:cs typeface="DIN-Regular" charset="0"/>
              </a:rPr>
              <a:t>UMR CNRS 7337</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PI0001199 </a:t>
            </a: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6">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TotalTime>
  <Words>224</Words>
  <Application>Microsoft Office PowerPoint</Application>
  <PresentationFormat>Personnalisé</PresentationFormat>
  <Paragraphs>28</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95</cp:revision>
  <dcterms:created xsi:type="dcterms:W3CDTF">2017-01-30T14:17:55Z</dcterms:created>
  <dcterms:modified xsi:type="dcterms:W3CDTF">2017-05-10T15:15:01Z</dcterms:modified>
</cp:coreProperties>
</file>