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3"/>
  </p:notesMasterIdLst>
  <p:sldIdLst>
    <p:sldId id="256" r:id="rId2"/>
  </p:sldIdLst>
  <p:sldSz cx="10691813" cy="15119350"/>
  <p:notesSz cx="6858000" cy="9144000"/>
  <p:defaultTextStyle>
    <a:defPPr>
      <a:defRPr lang="fr-FR"/>
    </a:defPPr>
    <a:lvl1pPr marL="0" algn="l" defTabSz="1053480" rtl="0" eaLnBrk="1" latinLnBrk="0" hangingPunct="1">
      <a:defRPr sz="2074" kern="1200">
        <a:solidFill>
          <a:schemeClr val="tx1"/>
        </a:solidFill>
        <a:latin typeface="+mn-lt"/>
        <a:ea typeface="+mn-ea"/>
        <a:cs typeface="+mn-cs"/>
      </a:defRPr>
    </a:lvl1pPr>
    <a:lvl2pPr marL="526740" algn="l" defTabSz="1053480" rtl="0" eaLnBrk="1" latinLnBrk="0" hangingPunct="1">
      <a:defRPr sz="2074" kern="1200">
        <a:solidFill>
          <a:schemeClr val="tx1"/>
        </a:solidFill>
        <a:latin typeface="+mn-lt"/>
        <a:ea typeface="+mn-ea"/>
        <a:cs typeface="+mn-cs"/>
      </a:defRPr>
    </a:lvl2pPr>
    <a:lvl3pPr marL="1053480" algn="l" defTabSz="1053480" rtl="0" eaLnBrk="1" latinLnBrk="0" hangingPunct="1">
      <a:defRPr sz="2074" kern="1200">
        <a:solidFill>
          <a:schemeClr val="tx1"/>
        </a:solidFill>
        <a:latin typeface="+mn-lt"/>
        <a:ea typeface="+mn-ea"/>
        <a:cs typeface="+mn-cs"/>
      </a:defRPr>
    </a:lvl3pPr>
    <a:lvl4pPr marL="1580220" algn="l" defTabSz="1053480" rtl="0" eaLnBrk="1" latinLnBrk="0" hangingPunct="1">
      <a:defRPr sz="2074" kern="1200">
        <a:solidFill>
          <a:schemeClr val="tx1"/>
        </a:solidFill>
        <a:latin typeface="+mn-lt"/>
        <a:ea typeface="+mn-ea"/>
        <a:cs typeface="+mn-cs"/>
      </a:defRPr>
    </a:lvl4pPr>
    <a:lvl5pPr marL="2106960" algn="l" defTabSz="1053480" rtl="0" eaLnBrk="1" latinLnBrk="0" hangingPunct="1">
      <a:defRPr sz="2074" kern="1200">
        <a:solidFill>
          <a:schemeClr val="tx1"/>
        </a:solidFill>
        <a:latin typeface="+mn-lt"/>
        <a:ea typeface="+mn-ea"/>
        <a:cs typeface="+mn-cs"/>
      </a:defRPr>
    </a:lvl5pPr>
    <a:lvl6pPr marL="2633701" algn="l" defTabSz="1053480" rtl="0" eaLnBrk="1" latinLnBrk="0" hangingPunct="1">
      <a:defRPr sz="2074" kern="1200">
        <a:solidFill>
          <a:schemeClr val="tx1"/>
        </a:solidFill>
        <a:latin typeface="+mn-lt"/>
        <a:ea typeface="+mn-ea"/>
        <a:cs typeface="+mn-cs"/>
      </a:defRPr>
    </a:lvl6pPr>
    <a:lvl7pPr marL="3160441" algn="l" defTabSz="1053480" rtl="0" eaLnBrk="1" latinLnBrk="0" hangingPunct="1">
      <a:defRPr sz="2074" kern="1200">
        <a:solidFill>
          <a:schemeClr val="tx1"/>
        </a:solidFill>
        <a:latin typeface="+mn-lt"/>
        <a:ea typeface="+mn-ea"/>
        <a:cs typeface="+mn-cs"/>
      </a:defRPr>
    </a:lvl7pPr>
    <a:lvl8pPr marL="3687181" algn="l" defTabSz="1053480" rtl="0" eaLnBrk="1" latinLnBrk="0" hangingPunct="1">
      <a:defRPr sz="2074" kern="1200">
        <a:solidFill>
          <a:schemeClr val="tx1"/>
        </a:solidFill>
        <a:latin typeface="+mn-lt"/>
        <a:ea typeface="+mn-ea"/>
        <a:cs typeface="+mn-cs"/>
      </a:defRPr>
    </a:lvl8pPr>
    <a:lvl9pPr marL="4213921" algn="l" defTabSz="1053480" rtl="0" eaLnBrk="1" latinLnBrk="0" hangingPunct="1">
      <a:defRPr sz="2074"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762">
          <p15:clr>
            <a:srgbClr val="A4A3A4"/>
          </p15:clr>
        </p15:guide>
        <p15:guide id="2" pos="33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4BF4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9822"/>
    <p:restoredTop sz="94686"/>
  </p:normalViewPr>
  <p:slideViewPr>
    <p:cSldViewPr snapToGrid="0" snapToObjects="1">
      <p:cViewPr>
        <p:scale>
          <a:sx n="125" d="100"/>
          <a:sy n="125" d="100"/>
        </p:scale>
        <p:origin x="-378" y="-7572"/>
      </p:cViewPr>
      <p:guideLst>
        <p:guide orient="horz" pos="4762"/>
        <p:guide pos="336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F60906-B38D-D944-AD0E-1DE760DB9870}" type="datetimeFigureOut">
              <a:rPr lang="fr-FR" smtClean="0"/>
              <a:t>28/05/2017</a:t>
            </a:fld>
            <a:endParaRPr lang="fr-FR"/>
          </a:p>
        </p:txBody>
      </p:sp>
      <p:sp>
        <p:nvSpPr>
          <p:cNvPr id="4" name="Espace réservé de l’image des diapositives 3"/>
          <p:cNvSpPr>
            <a:spLocks noGrp="1" noRot="1" noChangeAspect="1"/>
          </p:cNvSpPr>
          <p:nvPr>
            <p:ph type="sldImg" idx="2"/>
          </p:nvPr>
        </p:nvSpPr>
        <p:spPr>
          <a:xfrm>
            <a:off x="2338388" y="1143000"/>
            <a:ext cx="2181225"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FC98F52-C40B-E841-9197-A8389B828450}" type="slidenum">
              <a:rPr lang="fr-FR" smtClean="0"/>
              <a:t>‹N°›</a:t>
            </a:fld>
            <a:endParaRPr lang="fr-FR"/>
          </a:p>
        </p:txBody>
      </p:sp>
    </p:spTree>
    <p:extLst>
      <p:ext uri="{BB962C8B-B14F-4D97-AF65-F5344CB8AC3E}">
        <p14:creationId xmlns:p14="http://schemas.microsoft.com/office/powerpoint/2010/main" val="344135616"/>
      </p:ext>
    </p:extLst>
  </p:cSld>
  <p:clrMap bg1="lt1" tx1="dk1" bg2="lt2" tx2="dk2" accent1="accent1" accent2="accent2" accent3="accent3" accent4="accent4" accent5="accent5" accent6="accent6" hlink="hlink" folHlink="folHlink"/>
  <p:notesStyle>
    <a:lvl1pPr marL="0" algn="l" defTabSz="1053480" rtl="0" eaLnBrk="1" latinLnBrk="0" hangingPunct="1">
      <a:defRPr sz="1383" kern="1200">
        <a:solidFill>
          <a:schemeClr val="tx1"/>
        </a:solidFill>
        <a:latin typeface="+mn-lt"/>
        <a:ea typeface="+mn-ea"/>
        <a:cs typeface="+mn-cs"/>
      </a:defRPr>
    </a:lvl1pPr>
    <a:lvl2pPr marL="526740" algn="l" defTabSz="1053480" rtl="0" eaLnBrk="1" latinLnBrk="0" hangingPunct="1">
      <a:defRPr sz="1383" kern="1200">
        <a:solidFill>
          <a:schemeClr val="tx1"/>
        </a:solidFill>
        <a:latin typeface="+mn-lt"/>
        <a:ea typeface="+mn-ea"/>
        <a:cs typeface="+mn-cs"/>
      </a:defRPr>
    </a:lvl2pPr>
    <a:lvl3pPr marL="1053480" algn="l" defTabSz="1053480" rtl="0" eaLnBrk="1" latinLnBrk="0" hangingPunct="1">
      <a:defRPr sz="1383" kern="1200">
        <a:solidFill>
          <a:schemeClr val="tx1"/>
        </a:solidFill>
        <a:latin typeface="+mn-lt"/>
        <a:ea typeface="+mn-ea"/>
        <a:cs typeface="+mn-cs"/>
      </a:defRPr>
    </a:lvl3pPr>
    <a:lvl4pPr marL="1580220" algn="l" defTabSz="1053480" rtl="0" eaLnBrk="1" latinLnBrk="0" hangingPunct="1">
      <a:defRPr sz="1383" kern="1200">
        <a:solidFill>
          <a:schemeClr val="tx1"/>
        </a:solidFill>
        <a:latin typeface="+mn-lt"/>
        <a:ea typeface="+mn-ea"/>
        <a:cs typeface="+mn-cs"/>
      </a:defRPr>
    </a:lvl4pPr>
    <a:lvl5pPr marL="2106960" algn="l" defTabSz="1053480" rtl="0" eaLnBrk="1" latinLnBrk="0" hangingPunct="1">
      <a:defRPr sz="1383" kern="1200">
        <a:solidFill>
          <a:schemeClr val="tx1"/>
        </a:solidFill>
        <a:latin typeface="+mn-lt"/>
        <a:ea typeface="+mn-ea"/>
        <a:cs typeface="+mn-cs"/>
      </a:defRPr>
    </a:lvl5pPr>
    <a:lvl6pPr marL="2633701" algn="l" defTabSz="1053480" rtl="0" eaLnBrk="1" latinLnBrk="0" hangingPunct="1">
      <a:defRPr sz="1383" kern="1200">
        <a:solidFill>
          <a:schemeClr val="tx1"/>
        </a:solidFill>
        <a:latin typeface="+mn-lt"/>
        <a:ea typeface="+mn-ea"/>
        <a:cs typeface="+mn-cs"/>
      </a:defRPr>
    </a:lvl6pPr>
    <a:lvl7pPr marL="3160441" algn="l" defTabSz="1053480" rtl="0" eaLnBrk="1" latinLnBrk="0" hangingPunct="1">
      <a:defRPr sz="1383" kern="1200">
        <a:solidFill>
          <a:schemeClr val="tx1"/>
        </a:solidFill>
        <a:latin typeface="+mn-lt"/>
        <a:ea typeface="+mn-ea"/>
        <a:cs typeface="+mn-cs"/>
      </a:defRPr>
    </a:lvl7pPr>
    <a:lvl8pPr marL="3687181" algn="l" defTabSz="1053480" rtl="0" eaLnBrk="1" latinLnBrk="0" hangingPunct="1">
      <a:defRPr sz="1383" kern="1200">
        <a:solidFill>
          <a:schemeClr val="tx1"/>
        </a:solidFill>
        <a:latin typeface="+mn-lt"/>
        <a:ea typeface="+mn-ea"/>
        <a:cs typeface="+mn-cs"/>
      </a:defRPr>
    </a:lvl8pPr>
    <a:lvl9pPr marL="4213921" algn="l" defTabSz="1053480" rtl="0" eaLnBrk="1" latinLnBrk="0" hangingPunct="1">
      <a:defRPr sz="1383"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2338388" y="1143000"/>
            <a:ext cx="2181225" cy="3086100"/>
          </a:xfrm>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CFC98F52-C40B-E841-9197-A8389B828450}" type="slidenum">
              <a:rPr lang="fr-FR" smtClean="0"/>
              <a:t>1</a:t>
            </a:fld>
            <a:endParaRPr lang="fr-FR"/>
          </a:p>
        </p:txBody>
      </p:sp>
    </p:spTree>
    <p:extLst>
      <p:ext uri="{BB962C8B-B14F-4D97-AF65-F5344CB8AC3E}">
        <p14:creationId xmlns:p14="http://schemas.microsoft.com/office/powerpoint/2010/main" val="7138367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801886" y="2474395"/>
            <a:ext cx="9088041" cy="5263774"/>
          </a:xfrm>
        </p:spPr>
        <p:txBody>
          <a:bodyPr anchor="b"/>
          <a:lstStyle>
            <a:lvl1pPr algn="ctr">
              <a:defRPr sz="7016"/>
            </a:lvl1pPr>
          </a:lstStyle>
          <a:p>
            <a:r>
              <a:rPr lang="fr-FR"/>
              <a:t>Cliquez et modifiez le titre</a:t>
            </a:r>
            <a:endParaRPr lang="en-US" dirty="0"/>
          </a:p>
        </p:txBody>
      </p:sp>
      <p:sp>
        <p:nvSpPr>
          <p:cNvPr id="3" name="Subtitle 2"/>
          <p:cNvSpPr>
            <a:spLocks noGrp="1"/>
          </p:cNvSpPr>
          <p:nvPr>
            <p:ph type="subTitle" idx="1"/>
          </p:nvPr>
        </p:nvSpPr>
        <p:spPr>
          <a:xfrm>
            <a:off x="1336477" y="7941160"/>
            <a:ext cx="8018860" cy="3650342"/>
          </a:xfrm>
        </p:spPr>
        <p:txBody>
          <a:bodyPr/>
          <a:lstStyle>
            <a:lvl1pPr marL="0" indent="0" algn="ctr">
              <a:buNone/>
              <a:defRPr sz="2806"/>
            </a:lvl1pPr>
            <a:lvl2pPr marL="534604" indent="0" algn="ctr">
              <a:buNone/>
              <a:defRPr sz="2339"/>
            </a:lvl2pPr>
            <a:lvl3pPr marL="1069208" indent="0" algn="ctr">
              <a:buNone/>
              <a:defRPr sz="2105"/>
            </a:lvl3pPr>
            <a:lvl4pPr marL="1603812" indent="0" algn="ctr">
              <a:buNone/>
              <a:defRPr sz="1871"/>
            </a:lvl4pPr>
            <a:lvl5pPr marL="2138416" indent="0" algn="ctr">
              <a:buNone/>
              <a:defRPr sz="1871"/>
            </a:lvl5pPr>
            <a:lvl6pPr marL="2673020" indent="0" algn="ctr">
              <a:buNone/>
              <a:defRPr sz="1871"/>
            </a:lvl6pPr>
            <a:lvl7pPr marL="3207624" indent="0" algn="ctr">
              <a:buNone/>
              <a:defRPr sz="1871"/>
            </a:lvl7pPr>
            <a:lvl8pPr marL="3742228" indent="0" algn="ctr">
              <a:buNone/>
              <a:defRPr sz="1871"/>
            </a:lvl8pPr>
            <a:lvl9pPr marL="4276832" indent="0" algn="ctr">
              <a:buNone/>
              <a:defRPr sz="1871"/>
            </a:lvl9pPr>
          </a:lstStyle>
          <a:p>
            <a:r>
              <a:rPr lang="fr-FR"/>
              <a:t>Cliquez pour modifier le style des sous-titres du masque</a:t>
            </a:r>
            <a:endParaRPr lang="en-US" dirty="0"/>
          </a:p>
        </p:txBody>
      </p:sp>
      <p:sp>
        <p:nvSpPr>
          <p:cNvPr id="4" name="Date Placeholder 3"/>
          <p:cNvSpPr>
            <a:spLocks noGrp="1"/>
          </p:cNvSpPr>
          <p:nvPr>
            <p:ph type="dt" sz="half" idx="10"/>
          </p:nvPr>
        </p:nvSpPr>
        <p:spPr/>
        <p:txBody>
          <a:bodyPr/>
          <a:lstStyle/>
          <a:p>
            <a:fld id="{45300FC9-220C-5746-A894-5C8380D2FC1A}" type="datetimeFigureOut">
              <a:rPr lang="fr-FR" smtClean="0"/>
              <a:t>28/05/2017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705910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5300FC9-220C-5746-A894-5C8380D2FC1A}" type="datetimeFigureOut">
              <a:rPr lang="fr-FR" smtClean="0"/>
              <a:t>28/05/2017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223278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804966"/>
            <a:ext cx="2305422" cy="12812950"/>
          </a:xfrm>
        </p:spPr>
        <p:txBody>
          <a:bodyPr vert="eaVert"/>
          <a:lstStyle/>
          <a:p>
            <a:r>
              <a:rPr lang="fr-FR"/>
              <a:t>Cliquez et modifiez le titre</a:t>
            </a:r>
            <a:endParaRPr lang="en-US" dirty="0"/>
          </a:p>
        </p:txBody>
      </p:sp>
      <p:sp>
        <p:nvSpPr>
          <p:cNvPr id="3" name="Vertical Text Placeholder 2"/>
          <p:cNvSpPr>
            <a:spLocks noGrp="1"/>
          </p:cNvSpPr>
          <p:nvPr>
            <p:ph type="body" orient="vert" idx="1"/>
          </p:nvPr>
        </p:nvSpPr>
        <p:spPr>
          <a:xfrm>
            <a:off x="735063" y="804966"/>
            <a:ext cx="6782619" cy="12812950"/>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5300FC9-220C-5746-A894-5C8380D2FC1A}" type="datetimeFigureOut">
              <a:rPr lang="fr-FR" smtClean="0"/>
              <a:t>28/05/2017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9937342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Diapositive de titre">
    <p:spTree>
      <p:nvGrpSpPr>
        <p:cNvPr id="1" name=""/>
        <p:cNvGrpSpPr/>
        <p:nvPr/>
      </p:nvGrpSpPr>
      <p:grpSpPr>
        <a:xfrm>
          <a:off x="0" y="0"/>
          <a:ext cx="0" cy="0"/>
          <a:chOff x="0" y="0"/>
          <a:chExt cx="0" cy="0"/>
        </a:xfrm>
      </p:grpSpPr>
      <p:pic>
        <p:nvPicPr>
          <p:cNvPr id="7" name="Imag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 y="0"/>
            <a:ext cx="10689596" cy="15120320"/>
          </a:xfrm>
          <a:prstGeom prst="rect">
            <a:avLst/>
          </a:prstGeom>
        </p:spPr>
      </p:pic>
    </p:spTree>
    <p:extLst>
      <p:ext uri="{BB962C8B-B14F-4D97-AF65-F5344CB8AC3E}">
        <p14:creationId xmlns:p14="http://schemas.microsoft.com/office/powerpoint/2010/main" val="711301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5300FC9-220C-5746-A894-5C8380D2FC1A}" type="datetimeFigureOut">
              <a:rPr lang="fr-FR" smtClean="0"/>
              <a:t>28/05/2017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1540695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9494" y="3769342"/>
            <a:ext cx="9221689" cy="6289229"/>
          </a:xfrm>
        </p:spPr>
        <p:txBody>
          <a:bodyPr anchor="b"/>
          <a:lstStyle>
            <a:lvl1pPr>
              <a:defRPr sz="7016"/>
            </a:lvl1pPr>
          </a:lstStyle>
          <a:p>
            <a:r>
              <a:rPr lang="fr-FR"/>
              <a:t>Cliquez et modifiez le titre</a:t>
            </a:r>
            <a:endParaRPr lang="en-US" dirty="0"/>
          </a:p>
        </p:txBody>
      </p:sp>
      <p:sp>
        <p:nvSpPr>
          <p:cNvPr id="3" name="Text Placeholder 2"/>
          <p:cNvSpPr>
            <a:spLocks noGrp="1"/>
          </p:cNvSpPr>
          <p:nvPr>
            <p:ph type="body" idx="1"/>
          </p:nvPr>
        </p:nvSpPr>
        <p:spPr>
          <a:xfrm>
            <a:off x="729494" y="10118069"/>
            <a:ext cx="9221689" cy="3307357"/>
          </a:xfrm>
        </p:spPr>
        <p:txBody>
          <a:bodyPr/>
          <a:lstStyle>
            <a:lvl1pPr marL="0" indent="0">
              <a:buNone/>
              <a:defRPr sz="2806">
                <a:solidFill>
                  <a:schemeClr val="tx1"/>
                </a:solidFill>
              </a:defRPr>
            </a:lvl1pPr>
            <a:lvl2pPr marL="534604" indent="0">
              <a:buNone/>
              <a:defRPr sz="2339">
                <a:solidFill>
                  <a:schemeClr val="tx1">
                    <a:tint val="75000"/>
                  </a:schemeClr>
                </a:solidFill>
              </a:defRPr>
            </a:lvl2pPr>
            <a:lvl3pPr marL="1069208" indent="0">
              <a:buNone/>
              <a:defRPr sz="2105">
                <a:solidFill>
                  <a:schemeClr val="tx1">
                    <a:tint val="75000"/>
                  </a:schemeClr>
                </a:solidFill>
              </a:defRPr>
            </a:lvl3pPr>
            <a:lvl4pPr marL="1603812" indent="0">
              <a:buNone/>
              <a:defRPr sz="1871">
                <a:solidFill>
                  <a:schemeClr val="tx1">
                    <a:tint val="75000"/>
                  </a:schemeClr>
                </a:solidFill>
              </a:defRPr>
            </a:lvl4pPr>
            <a:lvl5pPr marL="2138416" indent="0">
              <a:buNone/>
              <a:defRPr sz="1871">
                <a:solidFill>
                  <a:schemeClr val="tx1">
                    <a:tint val="75000"/>
                  </a:schemeClr>
                </a:solidFill>
              </a:defRPr>
            </a:lvl5pPr>
            <a:lvl6pPr marL="2673020" indent="0">
              <a:buNone/>
              <a:defRPr sz="1871">
                <a:solidFill>
                  <a:schemeClr val="tx1">
                    <a:tint val="75000"/>
                  </a:schemeClr>
                </a:solidFill>
              </a:defRPr>
            </a:lvl6pPr>
            <a:lvl7pPr marL="3207624" indent="0">
              <a:buNone/>
              <a:defRPr sz="1871">
                <a:solidFill>
                  <a:schemeClr val="tx1">
                    <a:tint val="75000"/>
                  </a:schemeClr>
                </a:solidFill>
              </a:defRPr>
            </a:lvl7pPr>
            <a:lvl8pPr marL="3742228" indent="0">
              <a:buNone/>
              <a:defRPr sz="1871">
                <a:solidFill>
                  <a:schemeClr val="tx1">
                    <a:tint val="75000"/>
                  </a:schemeClr>
                </a:solidFill>
              </a:defRPr>
            </a:lvl8pPr>
            <a:lvl9pPr marL="4276832" indent="0">
              <a:buNone/>
              <a:defRPr sz="1871">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5300FC9-220C-5746-A894-5C8380D2FC1A}" type="datetimeFigureOut">
              <a:rPr lang="fr-FR" smtClean="0"/>
              <a:t>28/05/2017</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1156547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Content Placeholder 2"/>
          <p:cNvSpPr>
            <a:spLocks noGrp="1"/>
          </p:cNvSpPr>
          <p:nvPr>
            <p:ph sz="half" idx="1"/>
          </p:nvPr>
        </p:nvSpPr>
        <p:spPr>
          <a:xfrm>
            <a:off x="735062" y="4024827"/>
            <a:ext cx="4544021" cy="959308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412730" y="4024827"/>
            <a:ext cx="4544021" cy="9593089"/>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5300FC9-220C-5746-A894-5C8380D2FC1A}" type="datetimeFigureOut">
              <a:rPr lang="fr-FR" smtClean="0"/>
              <a:t>28/05/2017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3362457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736455" y="804969"/>
            <a:ext cx="9221689" cy="2922375"/>
          </a:xfrm>
        </p:spPr>
        <p:txBody>
          <a:bodyPr/>
          <a:lstStyle/>
          <a:p>
            <a:r>
              <a:rPr lang="fr-FR"/>
              <a:t>Cliquez et modifiez le titre</a:t>
            </a:r>
            <a:endParaRPr lang="en-US" dirty="0"/>
          </a:p>
        </p:txBody>
      </p:sp>
      <p:sp>
        <p:nvSpPr>
          <p:cNvPr id="3" name="Text Placeholder 2"/>
          <p:cNvSpPr>
            <a:spLocks noGrp="1"/>
          </p:cNvSpPr>
          <p:nvPr>
            <p:ph type="body" idx="1"/>
          </p:nvPr>
        </p:nvSpPr>
        <p:spPr>
          <a:xfrm>
            <a:off x="736456" y="3706342"/>
            <a:ext cx="4523137"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fr-FR"/>
              <a:t>Cliquez pour modifier les styles du texte du masque</a:t>
            </a:r>
          </a:p>
        </p:txBody>
      </p:sp>
      <p:sp>
        <p:nvSpPr>
          <p:cNvPr id="4" name="Content Placeholder 3"/>
          <p:cNvSpPr>
            <a:spLocks noGrp="1"/>
          </p:cNvSpPr>
          <p:nvPr>
            <p:ph sz="half" idx="2"/>
          </p:nvPr>
        </p:nvSpPr>
        <p:spPr>
          <a:xfrm>
            <a:off x="736456" y="5522763"/>
            <a:ext cx="4523137" cy="812315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412731" y="3706342"/>
            <a:ext cx="4545413" cy="1816421"/>
          </a:xfrm>
        </p:spPr>
        <p:txBody>
          <a:bodyPr anchor="b"/>
          <a:lstStyle>
            <a:lvl1pPr marL="0" indent="0">
              <a:buNone/>
              <a:defRPr sz="2806" b="1"/>
            </a:lvl1pPr>
            <a:lvl2pPr marL="534604" indent="0">
              <a:buNone/>
              <a:defRPr sz="2339" b="1"/>
            </a:lvl2pPr>
            <a:lvl3pPr marL="1069208" indent="0">
              <a:buNone/>
              <a:defRPr sz="2105" b="1"/>
            </a:lvl3pPr>
            <a:lvl4pPr marL="1603812" indent="0">
              <a:buNone/>
              <a:defRPr sz="1871" b="1"/>
            </a:lvl4pPr>
            <a:lvl5pPr marL="2138416" indent="0">
              <a:buNone/>
              <a:defRPr sz="1871" b="1"/>
            </a:lvl5pPr>
            <a:lvl6pPr marL="2673020" indent="0">
              <a:buNone/>
              <a:defRPr sz="1871" b="1"/>
            </a:lvl6pPr>
            <a:lvl7pPr marL="3207624" indent="0">
              <a:buNone/>
              <a:defRPr sz="1871" b="1"/>
            </a:lvl7pPr>
            <a:lvl8pPr marL="3742228" indent="0">
              <a:buNone/>
              <a:defRPr sz="1871" b="1"/>
            </a:lvl8pPr>
            <a:lvl9pPr marL="4276832" indent="0">
              <a:buNone/>
              <a:defRPr sz="1871" b="1"/>
            </a:lvl9pPr>
          </a:lstStyle>
          <a:p>
            <a:pPr lvl="0"/>
            <a:r>
              <a:rPr lang="fr-FR"/>
              <a:t>Cliquez pour modifier les styles du texte du masque</a:t>
            </a:r>
          </a:p>
        </p:txBody>
      </p:sp>
      <p:sp>
        <p:nvSpPr>
          <p:cNvPr id="6" name="Content Placeholder 5"/>
          <p:cNvSpPr>
            <a:spLocks noGrp="1"/>
          </p:cNvSpPr>
          <p:nvPr>
            <p:ph sz="quarter" idx="4"/>
          </p:nvPr>
        </p:nvSpPr>
        <p:spPr>
          <a:xfrm>
            <a:off x="5412731" y="5522763"/>
            <a:ext cx="4545413" cy="8123152"/>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5300FC9-220C-5746-A894-5C8380D2FC1A}" type="datetimeFigureOut">
              <a:rPr lang="fr-FR" smtClean="0"/>
              <a:t>28/05/2017</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12525592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Cliquez et modifiez le titre</a:t>
            </a:r>
            <a:endParaRPr lang="en-US" dirty="0"/>
          </a:p>
        </p:txBody>
      </p:sp>
      <p:sp>
        <p:nvSpPr>
          <p:cNvPr id="3" name="Date Placeholder 2"/>
          <p:cNvSpPr>
            <a:spLocks noGrp="1"/>
          </p:cNvSpPr>
          <p:nvPr>
            <p:ph type="dt" sz="half" idx="10"/>
          </p:nvPr>
        </p:nvSpPr>
        <p:spPr/>
        <p:txBody>
          <a:bodyPr/>
          <a:lstStyle/>
          <a:p>
            <a:fld id="{45300FC9-220C-5746-A894-5C8380D2FC1A}" type="datetimeFigureOut">
              <a:rPr lang="fr-FR" smtClean="0"/>
              <a:t>28/05/2017</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21290102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300FC9-220C-5746-A894-5C8380D2FC1A}" type="datetimeFigureOut">
              <a:rPr lang="fr-FR" smtClean="0"/>
              <a:t>28/05/2017</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9023084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fr-FR"/>
              <a:t>Cliquez et modifiez le titre</a:t>
            </a:r>
            <a:endParaRPr lang="en-US" dirty="0"/>
          </a:p>
        </p:txBody>
      </p:sp>
      <p:sp>
        <p:nvSpPr>
          <p:cNvPr id="3" name="Content Placeholder 2"/>
          <p:cNvSpPr>
            <a:spLocks noGrp="1"/>
          </p:cNvSpPr>
          <p:nvPr>
            <p:ph idx="1"/>
          </p:nvPr>
        </p:nvSpPr>
        <p:spPr>
          <a:xfrm>
            <a:off x="4545413" y="2176910"/>
            <a:ext cx="5412730" cy="10744538"/>
          </a:xfrm>
        </p:spPr>
        <p:txBody>
          <a:bodyPr/>
          <a:lstStyle>
            <a:lvl1pPr>
              <a:defRPr sz="3742"/>
            </a:lvl1pPr>
            <a:lvl2pPr>
              <a:defRPr sz="3274"/>
            </a:lvl2pPr>
            <a:lvl3pPr>
              <a:defRPr sz="2806"/>
            </a:lvl3pPr>
            <a:lvl4pPr>
              <a:defRPr sz="2339"/>
            </a:lvl4pPr>
            <a:lvl5pPr>
              <a:defRPr sz="2339"/>
            </a:lvl5pPr>
            <a:lvl6pPr>
              <a:defRPr sz="2339"/>
            </a:lvl6pPr>
            <a:lvl7pPr>
              <a:defRPr sz="2339"/>
            </a:lvl7pPr>
            <a:lvl8pPr>
              <a:defRPr sz="2339"/>
            </a:lvl8pPr>
            <a:lvl9pPr>
              <a:defRPr sz="2339"/>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5300FC9-220C-5746-A894-5C8380D2FC1A}" type="datetimeFigureOut">
              <a:rPr lang="fr-FR" smtClean="0"/>
              <a:t>28/05/2017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17161549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36455" y="1007957"/>
            <a:ext cx="3448388" cy="3527848"/>
          </a:xfrm>
        </p:spPr>
        <p:txBody>
          <a:bodyPr anchor="b"/>
          <a:lstStyle>
            <a:lvl1pPr>
              <a:defRPr sz="3742"/>
            </a:lvl1pPr>
          </a:lstStyle>
          <a:p>
            <a:r>
              <a:rPr lang="fr-FR"/>
              <a:t>Cliquez et modifiez le titre</a:t>
            </a:r>
            <a:endParaRPr lang="en-US" dirty="0"/>
          </a:p>
        </p:txBody>
      </p:sp>
      <p:sp>
        <p:nvSpPr>
          <p:cNvPr id="3" name="Picture Placeholder 2"/>
          <p:cNvSpPr>
            <a:spLocks noGrp="1" noChangeAspect="1"/>
          </p:cNvSpPr>
          <p:nvPr>
            <p:ph type="pic" idx="1"/>
          </p:nvPr>
        </p:nvSpPr>
        <p:spPr>
          <a:xfrm>
            <a:off x="4545413" y="2176910"/>
            <a:ext cx="5412730" cy="10744538"/>
          </a:xfrm>
        </p:spPr>
        <p:txBody>
          <a:bodyPr anchor="t"/>
          <a:lstStyle>
            <a:lvl1pPr marL="0" indent="0">
              <a:buNone/>
              <a:defRPr sz="3742"/>
            </a:lvl1pPr>
            <a:lvl2pPr marL="534604" indent="0">
              <a:buNone/>
              <a:defRPr sz="3274"/>
            </a:lvl2pPr>
            <a:lvl3pPr marL="1069208" indent="0">
              <a:buNone/>
              <a:defRPr sz="2806"/>
            </a:lvl3pPr>
            <a:lvl4pPr marL="1603812" indent="0">
              <a:buNone/>
              <a:defRPr sz="2339"/>
            </a:lvl4pPr>
            <a:lvl5pPr marL="2138416" indent="0">
              <a:buNone/>
              <a:defRPr sz="2339"/>
            </a:lvl5pPr>
            <a:lvl6pPr marL="2673020" indent="0">
              <a:buNone/>
              <a:defRPr sz="2339"/>
            </a:lvl6pPr>
            <a:lvl7pPr marL="3207624" indent="0">
              <a:buNone/>
              <a:defRPr sz="2339"/>
            </a:lvl7pPr>
            <a:lvl8pPr marL="3742228" indent="0">
              <a:buNone/>
              <a:defRPr sz="2339"/>
            </a:lvl8pPr>
            <a:lvl9pPr marL="4276832" indent="0">
              <a:buNone/>
              <a:defRPr sz="2339"/>
            </a:lvl9pPr>
          </a:lstStyle>
          <a:p>
            <a:r>
              <a:rPr lang="fr-FR"/>
              <a:t>Faire glisser l'image vers l'espace réservé ou cliquer sur l'icône pour l'ajouter</a:t>
            </a:r>
            <a:endParaRPr lang="en-US" dirty="0"/>
          </a:p>
        </p:txBody>
      </p:sp>
      <p:sp>
        <p:nvSpPr>
          <p:cNvPr id="4" name="Text Placeholder 3"/>
          <p:cNvSpPr>
            <a:spLocks noGrp="1"/>
          </p:cNvSpPr>
          <p:nvPr>
            <p:ph type="body" sz="half" idx="2"/>
          </p:nvPr>
        </p:nvSpPr>
        <p:spPr>
          <a:xfrm>
            <a:off x="736455" y="4535805"/>
            <a:ext cx="3448388" cy="8403140"/>
          </a:xfrm>
        </p:spPr>
        <p:txBody>
          <a:bodyPr/>
          <a:lstStyle>
            <a:lvl1pPr marL="0" indent="0">
              <a:buNone/>
              <a:defRPr sz="1871"/>
            </a:lvl1pPr>
            <a:lvl2pPr marL="534604" indent="0">
              <a:buNone/>
              <a:defRPr sz="1637"/>
            </a:lvl2pPr>
            <a:lvl3pPr marL="1069208" indent="0">
              <a:buNone/>
              <a:defRPr sz="1403"/>
            </a:lvl3pPr>
            <a:lvl4pPr marL="1603812" indent="0">
              <a:buNone/>
              <a:defRPr sz="1169"/>
            </a:lvl4pPr>
            <a:lvl5pPr marL="2138416" indent="0">
              <a:buNone/>
              <a:defRPr sz="1169"/>
            </a:lvl5pPr>
            <a:lvl6pPr marL="2673020" indent="0">
              <a:buNone/>
              <a:defRPr sz="1169"/>
            </a:lvl6pPr>
            <a:lvl7pPr marL="3207624" indent="0">
              <a:buNone/>
              <a:defRPr sz="1169"/>
            </a:lvl7pPr>
            <a:lvl8pPr marL="3742228" indent="0">
              <a:buNone/>
              <a:defRPr sz="1169"/>
            </a:lvl8pPr>
            <a:lvl9pPr marL="4276832" indent="0">
              <a:buNone/>
              <a:defRPr sz="1169"/>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5300FC9-220C-5746-A894-5C8380D2FC1A}" type="datetimeFigureOut">
              <a:rPr lang="fr-FR" smtClean="0"/>
              <a:t>28/05/2017</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BFAF064B-8AB5-AB4D-BC58-4A0BA35C9A05}" type="slidenum">
              <a:rPr lang="fr-FR" smtClean="0"/>
              <a:t>‹N°›</a:t>
            </a:fld>
            <a:endParaRPr lang="fr-FR"/>
          </a:p>
        </p:txBody>
      </p:sp>
    </p:spTree>
    <p:extLst>
      <p:ext uri="{BB962C8B-B14F-4D97-AF65-F5344CB8AC3E}">
        <p14:creationId xmlns:p14="http://schemas.microsoft.com/office/powerpoint/2010/main" val="562726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804969"/>
            <a:ext cx="9221689" cy="2922375"/>
          </a:xfrm>
          <a:prstGeom prst="rect">
            <a:avLst/>
          </a:prstGeom>
        </p:spPr>
        <p:txBody>
          <a:bodyPr vert="horz" lIns="91440" tIns="45720" rIns="91440" bIns="45720" rtlCol="0" anchor="ctr">
            <a:normAutofit/>
          </a:bodyPr>
          <a:lstStyle/>
          <a:p>
            <a:r>
              <a:rPr lang="fr-FR"/>
              <a:t>Cliquez et modifiez le titre</a:t>
            </a:r>
            <a:endParaRPr lang="en-US" dirty="0"/>
          </a:p>
        </p:txBody>
      </p:sp>
      <p:sp>
        <p:nvSpPr>
          <p:cNvPr id="3" name="Text Placeholder 2"/>
          <p:cNvSpPr>
            <a:spLocks noGrp="1"/>
          </p:cNvSpPr>
          <p:nvPr>
            <p:ph type="body" idx="1"/>
          </p:nvPr>
        </p:nvSpPr>
        <p:spPr>
          <a:xfrm>
            <a:off x="735062" y="4024827"/>
            <a:ext cx="9221689" cy="9593089"/>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35062" y="14013401"/>
            <a:ext cx="2405658" cy="804965"/>
          </a:xfrm>
          <a:prstGeom prst="rect">
            <a:avLst/>
          </a:prstGeom>
        </p:spPr>
        <p:txBody>
          <a:bodyPr vert="horz" lIns="91440" tIns="45720" rIns="91440" bIns="45720" rtlCol="0" anchor="ctr"/>
          <a:lstStyle>
            <a:lvl1pPr algn="l">
              <a:defRPr sz="1403">
                <a:solidFill>
                  <a:schemeClr val="tx1">
                    <a:tint val="75000"/>
                  </a:schemeClr>
                </a:solidFill>
              </a:defRPr>
            </a:lvl1pPr>
          </a:lstStyle>
          <a:p>
            <a:fld id="{45300FC9-220C-5746-A894-5C8380D2FC1A}" type="datetimeFigureOut">
              <a:rPr lang="fr-FR" smtClean="0"/>
              <a:t>28/05/2017</a:t>
            </a:fld>
            <a:endParaRPr lang="fr-FR"/>
          </a:p>
        </p:txBody>
      </p:sp>
      <p:sp>
        <p:nvSpPr>
          <p:cNvPr id="5" name="Footer Placeholder 4"/>
          <p:cNvSpPr>
            <a:spLocks noGrp="1"/>
          </p:cNvSpPr>
          <p:nvPr>
            <p:ph type="ftr" sz="quarter" idx="3"/>
          </p:nvPr>
        </p:nvSpPr>
        <p:spPr>
          <a:xfrm>
            <a:off x="3541663" y="14013401"/>
            <a:ext cx="3608487" cy="804965"/>
          </a:xfrm>
          <a:prstGeom prst="rect">
            <a:avLst/>
          </a:prstGeom>
        </p:spPr>
        <p:txBody>
          <a:bodyPr vert="horz" lIns="91440" tIns="45720" rIns="91440" bIns="45720" rtlCol="0" anchor="ctr"/>
          <a:lstStyle>
            <a:lvl1pPr algn="ctr">
              <a:defRPr sz="1403">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7551093" y="14013401"/>
            <a:ext cx="2405658" cy="804965"/>
          </a:xfrm>
          <a:prstGeom prst="rect">
            <a:avLst/>
          </a:prstGeom>
        </p:spPr>
        <p:txBody>
          <a:bodyPr vert="horz" lIns="91440" tIns="45720" rIns="91440" bIns="45720" rtlCol="0" anchor="ctr"/>
          <a:lstStyle>
            <a:lvl1pPr algn="r">
              <a:defRPr sz="1403">
                <a:solidFill>
                  <a:schemeClr val="tx1">
                    <a:tint val="75000"/>
                  </a:schemeClr>
                </a:solidFill>
              </a:defRPr>
            </a:lvl1pPr>
          </a:lstStyle>
          <a:p>
            <a:fld id="{BFAF064B-8AB5-AB4D-BC58-4A0BA35C9A05}" type="slidenum">
              <a:rPr lang="fr-FR" smtClean="0"/>
              <a:t>‹N°›</a:t>
            </a:fld>
            <a:endParaRPr lang="fr-FR"/>
          </a:p>
        </p:txBody>
      </p:sp>
    </p:spTree>
    <p:extLst>
      <p:ext uri="{BB962C8B-B14F-4D97-AF65-F5344CB8AC3E}">
        <p14:creationId xmlns:p14="http://schemas.microsoft.com/office/powerpoint/2010/main" val="152130934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Lst>
  <p:txStyles>
    <p:titleStyle>
      <a:lvl1pPr algn="l" defTabSz="1069208" rtl="0" eaLnBrk="1" latinLnBrk="0" hangingPunct="1">
        <a:lnSpc>
          <a:spcPct val="90000"/>
        </a:lnSpc>
        <a:spcBef>
          <a:spcPct val="0"/>
        </a:spcBef>
        <a:buNone/>
        <a:defRPr sz="5145" kern="1200">
          <a:solidFill>
            <a:schemeClr val="tx1"/>
          </a:solidFill>
          <a:latin typeface="+mj-lt"/>
          <a:ea typeface="+mj-ea"/>
          <a:cs typeface="+mj-cs"/>
        </a:defRPr>
      </a:lvl1pPr>
    </p:titleStyle>
    <p:bodyStyle>
      <a:lvl1pPr marL="267302" indent="-267302" algn="l" defTabSz="1069208" rtl="0" eaLnBrk="1" latinLnBrk="0" hangingPunct="1">
        <a:lnSpc>
          <a:spcPct val="90000"/>
        </a:lnSpc>
        <a:spcBef>
          <a:spcPts val="1169"/>
        </a:spcBef>
        <a:buFont typeface="Arial" panose="020B0604020202020204" pitchFamily="34" charset="0"/>
        <a:buChar char="•"/>
        <a:defRPr sz="3274" kern="1200">
          <a:solidFill>
            <a:schemeClr val="tx1"/>
          </a:solidFill>
          <a:latin typeface="+mn-lt"/>
          <a:ea typeface="+mn-ea"/>
          <a:cs typeface="+mn-cs"/>
        </a:defRPr>
      </a:lvl1pPr>
      <a:lvl2pPr marL="801906" indent="-267302" algn="l" defTabSz="1069208" rtl="0" eaLnBrk="1" latinLnBrk="0" hangingPunct="1">
        <a:lnSpc>
          <a:spcPct val="90000"/>
        </a:lnSpc>
        <a:spcBef>
          <a:spcPts val="585"/>
        </a:spcBef>
        <a:buFont typeface="Arial" panose="020B0604020202020204" pitchFamily="34" charset="0"/>
        <a:buChar char="•"/>
        <a:defRPr sz="2806" kern="1200">
          <a:solidFill>
            <a:schemeClr val="tx1"/>
          </a:solidFill>
          <a:latin typeface="+mn-lt"/>
          <a:ea typeface="+mn-ea"/>
          <a:cs typeface="+mn-cs"/>
        </a:defRPr>
      </a:lvl2pPr>
      <a:lvl3pPr marL="1336510" indent="-267302" algn="l" defTabSz="1069208" rtl="0" eaLnBrk="1" latinLnBrk="0" hangingPunct="1">
        <a:lnSpc>
          <a:spcPct val="90000"/>
        </a:lnSpc>
        <a:spcBef>
          <a:spcPts val="585"/>
        </a:spcBef>
        <a:buFont typeface="Arial" panose="020B0604020202020204" pitchFamily="34" charset="0"/>
        <a:buChar char="•"/>
        <a:defRPr sz="2339" kern="1200">
          <a:solidFill>
            <a:schemeClr val="tx1"/>
          </a:solidFill>
          <a:latin typeface="+mn-lt"/>
          <a:ea typeface="+mn-ea"/>
          <a:cs typeface="+mn-cs"/>
        </a:defRPr>
      </a:lvl3pPr>
      <a:lvl4pPr marL="187111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4pPr>
      <a:lvl5pPr marL="2405718"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5pPr>
      <a:lvl6pPr marL="2940322"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6pPr>
      <a:lvl7pPr marL="3474926"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7pPr>
      <a:lvl8pPr marL="4009530"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8pPr>
      <a:lvl9pPr marL="4544134" indent="-267302" algn="l" defTabSz="1069208" rtl="0" eaLnBrk="1" latinLnBrk="0" hangingPunct="1">
        <a:lnSpc>
          <a:spcPct val="90000"/>
        </a:lnSpc>
        <a:spcBef>
          <a:spcPts val="585"/>
        </a:spcBef>
        <a:buFont typeface="Arial" panose="020B0604020202020204" pitchFamily="34" charset="0"/>
        <a:buChar char="•"/>
        <a:defRPr sz="2105" kern="1200">
          <a:solidFill>
            <a:schemeClr val="tx1"/>
          </a:solidFill>
          <a:latin typeface="+mn-lt"/>
          <a:ea typeface="+mn-ea"/>
          <a:cs typeface="+mn-cs"/>
        </a:defRPr>
      </a:lvl9pPr>
    </p:bodyStyle>
    <p:otherStyle>
      <a:defPPr>
        <a:defRPr lang="en-US"/>
      </a:defPPr>
      <a:lvl1pPr marL="0" algn="l" defTabSz="1069208" rtl="0" eaLnBrk="1" latinLnBrk="0" hangingPunct="1">
        <a:defRPr sz="2105" kern="1200">
          <a:solidFill>
            <a:schemeClr val="tx1"/>
          </a:solidFill>
          <a:latin typeface="+mn-lt"/>
          <a:ea typeface="+mn-ea"/>
          <a:cs typeface="+mn-cs"/>
        </a:defRPr>
      </a:lvl1pPr>
      <a:lvl2pPr marL="534604" algn="l" defTabSz="1069208" rtl="0" eaLnBrk="1" latinLnBrk="0" hangingPunct="1">
        <a:defRPr sz="2105" kern="1200">
          <a:solidFill>
            <a:schemeClr val="tx1"/>
          </a:solidFill>
          <a:latin typeface="+mn-lt"/>
          <a:ea typeface="+mn-ea"/>
          <a:cs typeface="+mn-cs"/>
        </a:defRPr>
      </a:lvl2pPr>
      <a:lvl3pPr marL="1069208" algn="l" defTabSz="1069208" rtl="0" eaLnBrk="1" latinLnBrk="0" hangingPunct="1">
        <a:defRPr sz="2105" kern="1200">
          <a:solidFill>
            <a:schemeClr val="tx1"/>
          </a:solidFill>
          <a:latin typeface="+mn-lt"/>
          <a:ea typeface="+mn-ea"/>
          <a:cs typeface="+mn-cs"/>
        </a:defRPr>
      </a:lvl3pPr>
      <a:lvl4pPr marL="1603812" algn="l" defTabSz="1069208" rtl="0" eaLnBrk="1" latinLnBrk="0" hangingPunct="1">
        <a:defRPr sz="2105" kern="1200">
          <a:solidFill>
            <a:schemeClr val="tx1"/>
          </a:solidFill>
          <a:latin typeface="+mn-lt"/>
          <a:ea typeface="+mn-ea"/>
          <a:cs typeface="+mn-cs"/>
        </a:defRPr>
      </a:lvl4pPr>
      <a:lvl5pPr marL="2138416" algn="l" defTabSz="1069208" rtl="0" eaLnBrk="1" latinLnBrk="0" hangingPunct="1">
        <a:defRPr sz="2105" kern="1200">
          <a:solidFill>
            <a:schemeClr val="tx1"/>
          </a:solidFill>
          <a:latin typeface="+mn-lt"/>
          <a:ea typeface="+mn-ea"/>
          <a:cs typeface="+mn-cs"/>
        </a:defRPr>
      </a:lvl5pPr>
      <a:lvl6pPr marL="2673020" algn="l" defTabSz="1069208" rtl="0" eaLnBrk="1" latinLnBrk="0" hangingPunct="1">
        <a:defRPr sz="2105" kern="1200">
          <a:solidFill>
            <a:schemeClr val="tx1"/>
          </a:solidFill>
          <a:latin typeface="+mn-lt"/>
          <a:ea typeface="+mn-ea"/>
          <a:cs typeface="+mn-cs"/>
        </a:defRPr>
      </a:lvl6pPr>
      <a:lvl7pPr marL="3207624" algn="l" defTabSz="1069208" rtl="0" eaLnBrk="1" latinLnBrk="0" hangingPunct="1">
        <a:defRPr sz="2105" kern="1200">
          <a:solidFill>
            <a:schemeClr val="tx1"/>
          </a:solidFill>
          <a:latin typeface="+mn-lt"/>
          <a:ea typeface="+mn-ea"/>
          <a:cs typeface="+mn-cs"/>
        </a:defRPr>
      </a:lvl7pPr>
      <a:lvl8pPr marL="3742228" algn="l" defTabSz="1069208" rtl="0" eaLnBrk="1" latinLnBrk="0" hangingPunct="1">
        <a:defRPr sz="2105" kern="1200">
          <a:solidFill>
            <a:schemeClr val="tx1"/>
          </a:solidFill>
          <a:latin typeface="+mn-lt"/>
          <a:ea typeface="+mn-ea"/>
          <a:cs typeface="+mn-cs"/>
        </a:defRPr>
      </a:lvl8pPr>
      <a:lvl9pPr marL="4276832" algn="l" defTabSz="1069208" rtl="0" eaLnBrk="1" latinLnBrk="0" hangingPunct="1">
        <a:defRPr sz="210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2.jp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hyperlink" Target="mailto:nadia.bousetta@utc.fr" TargetMode="External"/><Relationship Id="rId5" Type="http://schemas.openxmlformats.org/officeDocument/2006/relationships/image" Target="../media/image4.png"/><Relationship Id="rId4"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p:cNvSpPr txBox="1"/>
          <p:nvPr/>
        </p:nvSpPr>
        <p:spPr>
          <a:xfrm>
            <a:off x="1845129" y="2132981"/>
            <a:ext cx="7004957" cy="1569660"/>
          </a:xfrm>
          <a:prstGeom prst="rect">
            <a:avLst/>
          </a:prstGeom>
          <a:noFill/>
        </p:spPr>
        <p:txBody>
          <a:bodyPr wrap="square" rtlCol="0">
            <a:spAutoFit/>
          </a:bodyPr>
          <a:lstStyle/>
          <a:p>
            <a:pPr algn="ctr"/>
            <a:r>
              <a:rPr lang="fr-FR" sz="3600" dirty="0">
                <a:solidFill>
                  <a:srgbClr val="84BF41"/>
                </a:solidFill>
                <a:latin typeface="DIN-Medium" charset="0"/>
                <a:ea typeface="DIN-Medium" charset="0"/>
                <a:cs typeface="DIN-Medium" charset="0"/>
              </a:rPr>
              <a:t>DEHT</a:t>
            </a:r>
            <a:br>
              <a:rPr lang="fr-FR" sz="3600" dirty="0">
                <a:solidFill>
                  <a:srgbClr val="84BF41"/>
                </a:solidFill>
                <a:latin typeface="DIN-Medium" charset="0"/>
                <a:ea typeface="DIN-Medium" charset="0"/>
                <a:cs typeface="DIN-Medium" charset="0"/>
              </a:rPr>
            </a:br>
            <a:r>
              <a:rPr lang="fr-FR" sz="2000" dirty="0">
                <a:solidFill>
                  <a:srgbClr val="84BF41"/>
                </a:solidFill>
                <a:latin typeface="DIN-Medium" charset="0"/>
                <a:ea typeface="DIN-Medium" charset="0"/>
                <a:cs typeface="DIN-Medium" charset="0"/>
              </a:rPr>
              <a:t>Etude de l'effet des Décharges Electriques de Hautes Tensions en milieu liquide complexe et transposition du procédé à l'échelle pilote en continue</a:t>
            </a:r>
            <a:endParaRPr lang="fr-FR" sz="3600" dirty="0">
              <a:solidFill>
                <a:srgbClr val="84BF41"/>
              </a:solidFill>
              <a:latin typeface="DIN-Medium" charset="0"/>
              <a:ea typeface="DIN-Medium" charset="0"/>
              <a:cs typeface="DIN-Medium" charset="0"/>
            </a:endParaRPr>
          </a:p>
        </p:txBody>
      </p:sp>
      <p:pic>
        <p:nvPicPr>
          <p:cNvPr id="7" name="Image 6"/>
          <p:cNvPicPr>
            <a:picLocks noChangeAspect="1"/>
          </p:cNvPicPr>
          <p:nvPr/>
        </p:nvPicPr>
        <p:blipFill rotWithShape="1">
          <a:blip r:embed="rId3">
            <a:extLst>
              <a:ext uri="{28A0092B-C50C-407E-A947-70E740481C1C}">
                <a14:useLocalDpi xmlns:a14="http://schemas.microsoft.com/office/drawing/2010/main" val="0"/>
              </a:ext>
            </a:extLst>
          </a:blip>
          <a:srcRect t="-140" b="38637"/>
          <a:stretch/>
        </p:blipFill>
        <p:spPr>
          <a:xfrm>
            <a:off x="1845128" y="3715996"/>
            <a:ext cx="7005600" cy="3097053"/>
          </a:xfrm>
          <a:prstGeom prst="rect">
            <a:avLst/>
          </a:prstGeom>
        </p:spPr>
      </p:pic>
      <p:sp>
        <p:nvSpPr>
          <p:cNvPr id="9" name="ZoneTexte 8"/>
          <p:cNvSpPr txBox="1"/>
          <p:nvPr/>
        </p:nvSpPr>
        <p:spPr>
          <a:xfrm>
            <a:off x="1851225" y="6843185"/>
            <a:ext cx="7004957" cy="6324808"/>
          </a:xfrm>
          <a:prstGeom prst="rect">
            <a:avLst/>
          </a:prstGeom>
          <a:noFill/>
        </p:spPr>
        <p:txBody>
          <a:bodyPr wrap="square" lIns="0" tIns="0" rIns="0" bIns="0" rtlCol="0">
            <a:spAutoFit/>
          </a:bodyPr>
          <a:lstStyle/>
          <a:p>
            <a:r>
              <a:rPr lang="fr-FR" sz="1600" dirty="0">
                <a:solidFill>
                  <a:schemeClr val="tx1">
                    <a:lumMod val="65000"/>
                    <a:lumOff val="35000"/>
                  </a:schemeClr>
                </a:solidFill>
                <a:latin typeface="DIN-Bold" charset="0"/>
                <a:ea typeface="DIN-Bold" charset="0"/>
                <a:cs typeface="DIN-Bold" charset="0"/>
              </a:rPr>
              <a:t>Résumé</a:t>
            </a:r>
          </a:p>
          <a:p>
            <a:endParaRPr lang="fr-FR" sz="700" dirty="0">
              <a:solidFill>
                <a:schemeClr val="tx1">
                  <a:lumMod val="65000"/>
                  <a:lumOff val="35000"/>
                </a:schemeClr>
              </a:solidFill>
              <a:latin typeface="DIN-Bold" charset="0"/>
              <a:ea typeface="DIN-Bold" charset="0"/>
              <a:cs typeface="DIN-Bold" charset="0"/>
            </a:endParaRPr>
          </a:p>
          <a:p>
            <a:pPr algn="just"/>
            <a:r>
              <a:rPr lang="fr-FR" sz="1600" dirty="0">
                <a:solidFill>
                  <a:schemeClr val="tx1">
                    <a:lumMod val="65000"/>
                    <a:lumOff val="35000"/>
                  </a:schemeClr>
                </a:solidFill>
                <a:latin typeface="DIN-Regular" charset="0"/>
                <a:ea typeface="DIN-Regular" charset="0"/>
                <a:cs typeface="DIN-Regular" charset="0"/>
              </a:rPr>
              <a:t>Le projet D.E.H.T concerne l'étude des mécanismes d'action des décharges électriques de hautes tensions en milieu liquide complexe (en présence de bioproduits) et la transposition du procédé à l'échelle pilote. Les enjeux scientifiques relatifs au projet D.E.H.T concernent les points suivants:</a:t>
            </a:r>
          </a:p>
          <a:p>
            <a:pPr marL="342900" indent="-342900" algn="just">
              <a:buAutoNum type="arabicParenR"/>
            </a:pPr>
            <a:r>
              <a:rPr lang="fr-FR" sz="1600" dirty="0">
                <a:solidFill>
                  <a:schemeClr val="tx1">
                    <a:lumMod val="65000"/>
                    <a:lumOff val="35000"/>
                  </a:schemeClr>
                </a:solidFill>
                <a:latin typeface="DIN-Regular" charset="0"/>
                <a:ea typeface="DIN-Regular" charset="0"/>
                <a:cs typeface="DIN-Regular" charset="0"/>
              </a:rPr>
              <a:t>Comprendre davantage le mode d'action principale des décharges électriques dans un milieu liquide complexe : effet de la présence de particules solides (macroscopiques ou microscopiques) sur les effets des phénomènes pré-disruptifs (streamers) et disruptifs (arcs électriques) ;</a:t>
            </a:r>
          </a:p>
          <a:p>
            <a:pPr marL="342900" indent="-342900" algn="just">
              <a:buAutoNum type="arabicParenR"/>
            </a:pPr>
            <a:r>
              <a:rPr lang="fr-FR" sz="1600" dirty="0">
                <a:solidFill>
                  <a:schemeClr val="tx1">
                    <a:lumMod val="65000"/>
                    <a:lumOff val="35000"/>
                  </a:schemeClr>
                </a:solidFill>
                <a:latin typeface="DIN-Regular" charset="0"/>
                <a:ea typeface="DIN-Regular" charset="0"/>
                <a:cs typeface="DIN-Regular" charset="0"/>
              </a:rPr>
              <a:t>Etudier l'impact des phénomènes physiques secondaires des décharges électriques sur la déstructuration des tissus cellulaires : effet des ondes de chocs, des bulles de cavitation, de la turbulence;</a:t>
            </a:r>
          </a:p>
          <a:p>
            <a:pPr marL="342900" indent="-342900" algn="just">
              <a:buAutoNum type="arabicParenR"/>
            </a:pPr>
            <a:r>
              <a:rPr lang="fr-FR" sz="1600" dirty="0">
                <a:solidFill>
                  <a:schemeClr val="tx1">
                    <a:lumMod val="65000"/>
                    <a:lumOff val="35000"/>
                  </a:schemeClr>
                </a:solidFill>
                <a:latin typeface="DIN-Regular" charset="0"/>
                <a:ea typeface="DIN-Regular" charset="0"/>
                <a:cs typeface="DIN-Regular" charset="0"/>
              </a:rPr>
              <a:t>Comprendre les synergies pouvant se produire entre les phénomènes physiques, chimiques et électriques lors de la décharge électrique et déterminer leur impact sur l'efficacité du traitement. D'un point de vue technologique, la principale difficulté réside dans la construction de générateurs électriques de haute puissance qui limite le transfert de cette technologie à plus grande échelle ainsi que leurs optimisations. La durabilité des électrodes est également une caractéristique à améliorer ; une optimisation est ici à faire en ce qui concerne la forme et la nature des électrodes en fonction des applications envisagées. </a:t>
            </a:r>
          </a:p>
          <a:p>
            <a:pPr marL="342900" indent="-342900" algn="just">
              <a:buAutoNum type="arabicParenR"/>
            </a:pPr>
            <a:endParaRPr lang="fr-FR" sz="600" dirty="0">
              <a:solidFill>
                <a:schemeClr val="tx1">
                  <a:lumMod val="65000"/>
                  <a:lumOff val="35000"/>
                </a:schemeClr>
              </a:solidFill>
              <a:latin typeface="DIN-Regular" charset="0"/>
              <a:ea typeface="DIN-Bold" charset="0"/>
              <a:cs typeface="DIN-Bold" charset="0"/>
            </a:endParaRPr>
          </a:p>
          <a:p>
            <a:pPr algn="just"/>
            <a:r>
              <a:rPr lang="fr-FR" sz="1600" dirty="0">
                <a:solidFill>
                  <a:schemeClr val="tx1">
                    <a:lumMod val="65000"/>
                    <a:lumOff val="35000"/>
                  </a:schemeClr>
                </a:solidFill>
                <a:latin typeface="DIN-Bold" charset="0"/>
                <a:ea typeface="DIN-Bold" charset="0"/>
                <a:cs typeface="DIN-Bold" charset="0"/>
              </a:rPr>
              <a:t>Mots-clés : Décharges électriques, extraction, transfert d'échelles, générateurs hautes tensions, optimisation.</a:t>
            </a:r>
          </a:p>
          <a:p>
            <a:pPr algn="just"/>
            <a:endParaRPr lang="fr-FR" sz="600" dirty="0">
              <a:solidFill>
                <a:schemeClr val="tx1">
                  <a:lumMod val="65000"/>
                  <a:lumOff val="35000"/>
                </a:schemeClr>
              </a:solidFill>
              <a:latin typeface="DIN-Regular" charset="0"/>
              <a:ea typeface="DIN-Regular" charset="0"/>
              <a:cs typeface="DIN-Regular" charset="0"/>
            </a:endParaRPr>
          </a:p>
          <a:p>
            <a:r>
              <a:rPr lang="fr-FR" sz="1600" dirty="0">
                <a:solidFill>
                  <a:schemeClr val="tx1">
                    <a:lumMod val="65000"/>
                    <a:lumOff val="35000"/>
                  </a:schemeClr>
                </a:solidFill>
                <a:latin typeface="DIN-Regular" charset="0"/>
                <a:ea typeface="DIN-Regular" charset="0"/>
                <a:cs typeface="DIN-Regular" charset="0"/>
              </a:rPr>
              <a:t>Le projet </a:t>
            </a:r>
            <a:r>
              <a:rPr lang="fr-FR" sz="1600" dirty="0">
                <a:solidFill>
                  <a:schemeClr val="tx1">
                    <a:lumMod val="65000"/>
                    <a:lumOff val="35000"/>
                  </a:schemeClr>
                </a:solidFill>
                <a:latin typeface="DIN-Bold" charset="0"/>
                <a:ea typeface="DIN-Bold" charset="0"/>
                <a:cs typeface="DIN-Bold" charset="0"/>
              </a:rPr>
              <a:t>DEHT </a:t>
            </a:r>
            <a:r>
              <a:rPr lang="fr-FR" sz="1600" dirty="0">
                <a:solidFill>
                  <a:schemeClr val="tx1">
                    <a:lumMod val="65000"/>
                    <a:lumOff val="35000"/>
                  </a:schemeClr>
                </a:solidFill>
                <a:latin typeface="DIN-Regular" charset="0"/>
                <a:ea typeface="DIN-Regular" charset="0"/>
                <a:cs typeface="DIN-Regular" charset="0"/>
              </a:rPr>
              <a:t>bénéficie de financements du Conseil régional Hauts-de-France et de l’Union Européenne.</a:t>
            </a:r>
          </a:p>
        </p:txBody>
      </p:sp>
      <p:pic>
        <p:nvPicPr>
          <p:cNvPr id="2" name="Imag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38781" y="13078038"/>
            <a:ext cx="1348379" cy="759119"/>
          </a:xfrm>
          <a:prstGeom prst="rect">
            <a:avLst/>
          </a:prstGeom>
        </p:spPr>
      </p:pic>
      <p:pic>
        <p:nvPicPr>
          <p:cNvPr id="3" name="Imag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42768" y="13124514"/>
            <a:ext cx="1138682" cy="759120"/>
          </a:xfrm>
          <a:prstGeom prst="rect">
            <a:avLst/>
          </a:prstGeom>
        </p:spPr>
      </p:pic>
      <p:sp>
        <p:nvSpPr>
          <p:cNvPr id="10" name="ZoneTexte 9"/>
          <p:cNvSpPr txBox="1"/>
          <p:nvPr/>
        </p:nvSpPr>
        <p:spPr>
          <a:xfrm>
            <a:off x="5493325" y="13124514"/>
            <a:ext cx="1327260" cy="492443"/>
          </a:xfrm>
          <a:prstGeom prst="rect">
            <a:avLst/>
          </a:prstGeom>
          <a:noFill/>
        </p:spPr>
        <p:txBody>
          <a:bodyPr wrap="square" lIns="72000" tIns="0" rIns="0" bIns="0" rtlCol="0">
            <a:spAutoFit/>
          </a:bodyPr>
          <a:lstStyle/>
          <a:p>
            <a:r>
              <a:rPr lang="fr-FR" sz="800" dirty="0">
                <a:latin typeface="Arial Narrow" charset="0"/>
                <a:ea typeface="Arial Narrow" charset="0"/>
                <a:cs typeface="Arial Narrow" charset="0"/>
              </a:rPr>
              <a:t>Le projet DEHT est cofinancé par l’Union Européenne dans le cadre du Fonds européen pour le développement régional (FEDER)</a:t>
            </a:r>
          </a:p>
        </p:txBody>
      </p:sp>
      <p:cxnSp>
        <p:nvCxnSpPr>
          <p:cNvPr id="11" name="Connecteur droit 10"/>
          <p:cNvCxnSpPr/>
          <p:nvPr/>
        </p:nvCxnSpPr>
        <p:spPr>
          <a:xfrm>
            <a:off x="1845127" y="12956385"/>
            <a:ext cx="7004959"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4" name="ZoneTexte 13"/>
          <p:cNvSpPr txBox="1"/>
          <p:nvPr/>
        </p:nvSpPr>
        <p:spPr>
          <a:xfrm>
            <a:off x="-95003" y="10871054"/>
            <a:ext cx="1844782" cy="2062103"/>
          </a:xfrm>
          <a:prstGeom prst="rect">
            <a:avLst/>
          </a:prstGeom>
          <a:noFill/>
        </p:spPr>
        <p:txBody>
          <a:bodyPr wrap="square" bIns="0" rtlCol="0" anchor="b" anchorCtr="0">
            <a:spAutoFit/>
          </a:bodyPr>
          <a:lstStyle/>
          <a:p>
            <a:pPr algn="r"/>
            <a:r>
              <a:rPr lang="fr-FR" sz="1200" dirty="0">
                <a:solidFill>
                  <a:schemeClr val="tx1">
                    <a:lumMod val="65000"/>
                    <a:lumOff val="35000"/>
                  </a:schemeClr>
                </a:solidFill>
                <a:latin typeface="DIN-Bold" charset="0"/>
                <a:ea typeface="DIN-Bold" charset="0"/>
                <a:cs typeface="DIN-Bold" charset="0"/>
              </a:rPr>
              <a:t>Contact</a:t>
            </a:r>
          </a:p>
          <a:p>
            <a:pPr algn="r"/>
            <a:endParaRPr lang="fr-FR" sz="1200" dirty="0">
              <a:solidFill>
                <a:srgbClr val="FF0000"/>
              </a:solidFill>
              <a:latin typeface="DIN-Regular" charset="0"/>
              <a:ea typeface="DIN-Regular" charset="0"/>
              <a:cs typeface="DIN-Regular" charset="0"/>
            </a:endParaRPr>
          </a:p>
          <a:p>
            <a:pPr algn="r"/>
            <a:r>
              <a:rPr lang="fr-FR" sz="1200" dirty="0">
                <a:solidFill>
                  <a:schemeClr val="tx1">
                    <a:lumMod val="65000"/>
                    <a:lumOff val="35000"/>
                  </a:schemeClr>
                </a:solidFill>
                <a:latin typeface="DIN-Regular" charset="0"/>
                <a:ea typeface="DIN-Regular" charset="0"/>
                <a:cs typeface="DIN-Regular" charset="0"/>
              </a:rPr>
              <a:t>Nadia </a:t>
            </a:r>
            <a:r>
              <a:rPr lang="fr-FR" sz="1200" dirty="0" err="1">
                <a:solidFill>
                  <a:schemeClr val="tx1">
                    <a:lumMod val="65000"/>
                    <a:lumOff val="35000"/>
                  </a:schemeClr>
                </a:solidFill>
                <a:latin typeface="DIN-Regular" charset="0"/>
                <a:ea typeface="DIN-Regular" charset="0"/>
                <a:cs typeface="DIN-Regular" charset="0"/>
              </a:rPr>
              <a:t>Boussetta</a:t>
            </a:r>
            <a:endParaRPr lang="fr-FR" sz="1200" dirty="0">
              <a:solidFill>
                <a:schemeClr val="tx1">
                  <a:lumMod val="65000"/>
                  <a:lumOff val="35000"/>
                </a:schemeClr>
              </a:solidFill>
              <a:latin typeface="DIN-Regular" charset="0"/>
              <a:ea typeface="DIN-Regular" charset="0"/>
              <a:cs typeface="DIN-Regular" charset="0"/>
            </a:endParaRPr>
          </a:p>
          <a:p>
            <a:pPr algn="r"/>
            <a:r>
              <a:rPr lang="fr-FR" sz="1200" dirty="0">
                <a:solidFill>
                  <a:schemeClr val="tx1">
                    <a:lumMod val="65000"/>
                    <a:lumOff val="35000"/>
                  </a:schemeClr>
                </a:solidFill>
                <a:latin typeface="DIN-Regular" charset="0"/>
                <a:ea typeface="DIN-Regular" charset="0"/>
                <a:cs typeface="DIN-Regular" charset="0"/>
                <a:hlinkClick r:id="rId6"/>
              </a:rPr>
              <a:t>nadia.bousetta@utc.fr</a:t>
            </a:r>
            <a:endParaRPr lang="fr-FR" sz="1200" dirty="0">
              <a:solidFill>
                <a:schemeClr val="tx1">
                  <a:lumMod val="65000"/>
                  <a:lumOff val="35000"/>
                </a:schemeClr>
              </a:solidFill>
              <a:latin typeface="DIN-Regular" charset="0"/>
              <a:ea typeface="DIN-Regular" charset="0"/>
              <a:cs typeface="DIN-Regular" charset="0"/>
            </a:endParaRPr>
          </a:p>
          <a:p>
            <a:pPr algn="r"/>
            <a:r>
              <a:rPr lang="fr-FR" sz="1200" dirty="0">
                <a:solidFill>
                  <a:schemeClr val="tx1">
                    <a:lumMod val="65000"/>
                    <a:lumOff val="35000"/>
                  </a:schemeClr>
                </a:solidFill>
                <a:latin typeface="DIN-Regular" charset="0"/>
                <a:ea typeface="DIN-Regular" charset="0"/>
                <a:cs typeface="DIN-Regular" charset="0"/>
              </a:rPr>
              <a:t>03 44 23 50 20</a:t>
            </a:r>
          </a:p>
          <a:p>
            <a:pPr algn="r"/>
            <a:endParaRPr lang="fr-FR" sz="1200" dirty="0">
              <a:solidFill>
                <a:schemeClr val="tx1">
                  <a:lumMod val="65000"/>
                  <a:lumOff val="35000"/>
                </a:schemeClr>
              </a:solidFill>
              <a:latin typeface="DIN-Regular" charset="0"/>
              <a:ea typeface="DIN-Regular" charset="0"/>
              <a:cs typeface="DIN-Regular" charset="0"/>
            </a:endParaRPr>
          </a:p>
          <a:p>
            <a:pPr algn="r"/>
            <a:r>
              <a:rPr lang="fr-FR" sz="1200" dirty="0">
                <a:solidFill>
                  <a:schemeClr val="tx1">
                    <a:lumMod val="65000"/>
                    <a:lumOff val="35000"/>
                  </a:schemeClr>
                </a:solidFill>
                <a:latin typeface="DIN-Regular" charset="0"/>
                <a:ea typeface="DIN-Regular" charset="0"/>
                <a:cs typeface="DIN-Regular" charset="0"/>
              </a:rPr>
              <a:t>TIMR</a:t>
            </a:r>
          </a:p>
          <a:p>
            <a:pPr algn="r"/>
            <a:r>
              <a:rPr lang="fr-FR" sz="1200" dirty="0">
                <a:solidFill>
                  <a:schemeClr val="tx1">
                    <a:lumMod val="65000"/>
                    <a:lumOff val="35000"/>
                  </a:schemeClr>
                </a:solidFill>
                <a:latin typeface="DIN-Regular" charset="0"/>
                <a:ea typeface="DIN-Regular" charset="0"/>
                <a:cs typeface="DIN-Regular" charset="0"/>
              </a:rPr>
              <a:t>EA 4297</a:t>
            </a:r>
          </a:p>
          <a:p>
            <a:pPr algn="r"/>
            <a:endParaRPr lang="fr-FR" sz="1200" dirty="0">
              <a:solidFill>
                <a:schemeClr val="tx1">
                  <a:lumMod val="65000"/>
                  <a:lumOff val="35000"/>
                </a:schemeClr>
              </a:solidFill>
              <a:latin typeface="DIN-Regular" charset="0"/>
              <a:ea typeface="DIN-Regular" charset="0"/>
              <a:cs typeface="DIN-Regular" charset="0"/>
            </a:endParaRPr>
          </a:p>
          <a:p>
            <a:pPr algn="r"/>
            <a:r>
              <a:rPr lang="fr-FR" sz="1200" dirty="0" err="1">
                <a:solidFill>
                  <a:schemeClr val="tx1">
                    <a:lumMod val="65000"/>
                    <a:lumOff val="35000"/>
                  </a:schemeClr>
                </a:solidFill>
                <a:latin typeface="DIN-Regular" charset="0"/>
                <a:ea typeface="DIN-Regular" charset="0"/>
                <a:cs typeface="DIN-Regular" charset="0"/>
              </a:rPr>
              <a:t>FEDER</a:t>
            </a:r>
            <a:r>
              <a:rPr lang="fr-FR" sz="1200" dirty="0">
                <a:solidFill>
                  <a:schemeClr val="tx1">
                    <a:lumMod val="65000"/>
                    <a:lumOff val="35000"/>
                  </a:schemeClr>
                </a:solidFill>
                <a:latin typeface="DIN-Regular" charset="0"/>
                <a:ea typeface="DIN-Regular" charset="0"/>
                <a:cs typeface="DIN-Regular" charset="0"/>
              </a:rPr>
              <a:t> 2014-2020</a:t>
            </a:r>
          </a:p>
          <a:p>
            <a:pPr algn="r"/>
            <a:r>
              <a:rPr lang="fr-FR" sz="1100" dirty="0">
                <a:solidFill>
                  <a:schemeClr val="tx1">
                    <a:lumMod val="65000"/>
                    <a:lumOff val="35000"/>
                  </a:schemeClr>
                </a:solidFill>
                <a:latin typeface="DIN-Regular" charset="0"/>
                <a:ea typeface="DIN-Regular" charset="0"/>
                <a:cs typeface="DIN-Regular" charset="0"/>
              </a:rPr>
              <a:t>Convention n°: PI0001186 </a:t>
            </a:r>
            <a:endParaRPr lang="fr-FR" sz="1050" dirty="0">
              <a:solidFill>
                <a:schemeClr val="tx1">
                  <a:lumMod val="65000"/>
                  <a:lumOff val="35000"/>
                </a:schemeClr>
              </a:solidFill>
              <a:latin typeface="DIN-Regular" charset="0"/>
              <a:ea typeface="DIN-Regular" charset="0"/>
              <a:cs typeface="DIN-Regular" charset="0"/>
            </a:endParaRPr>
          </a:p>
        </p:txBody>
      </p:sp>
      <p:sp>
        <p:nvSpPr>
          <p:cNvPr id="16" name="ZoneTexte 15"/>
          <p:cNvSpPr txBox="1"/>
          <p:nvPr/>
        </p:nvSpPr>
        <p:spPr>
          <a:xfrm>
            <a:off x="1834586" y="14384845"/>
            <a:ext cx="7004960" cy="153888"/>
          </a:xfrm>
          <a:prstGeom prst="rect">
            <a:avLst/>
          </a:prstGeom>
          <a:noFill/>
        </p:spPr>
        <p:txBody>
          <a:bodyPr wrap="square" lIns="0" tIns="0" rIns="0" bIns="0" rtlCol="0">
            <a:spAutoFit/>
          </a:bodyPr>
          <a:lstStyle/>
          <a:p>
            <a:r>
              <a:rPr lang="fr-FR" sz="1000" i="1" dirty="0">
                <a:latin typeface="DIN-Regular" charset="0"/>
                <a:ea typeface="DIN-Regular" charset="0"/>
                <a:cs typeface="DIN-Regular" charset="0"/>
              </a:rPr>
              <a:t>Affichage obligatoire jusqu’au : </a:t>
            </a:r>
            <a:r>
              <a:rPr lang="mr-IN" sz="1000" i="1" dirty="0">
                <a:latin typeface="DIN-Regular" charset="0"/>
                <a:ea typeface="DIN-Regular" charset="0"/>
                <a:cs typeface="DIN-Regular" charset="0"/>
              </a:rPr>
              <a:t>21/10/</a:t>
            </a:r>
            <a:r>
              <a:rPr lang="fr-FR" sz="1000" i="1" dirty="0">
                <a:latin typeface="DIN-Regular" charset="0"/>
                <a:ea typeface="DIN-Regular" charset="0"/>
                <a:cs typeface="DIN-Regular" charset="0"/>
              </a:rPr>
              <a:t>2023</a:t>
            </a:r>
          </a:p>
        </p:txBody>
      </p:sp>
      <p:pic>
        <p:nvPicPr>
          <p:cNvPr id="5" name="Image 4"/>
          <p:cNvPicPr>
            <a:picLocks noChangeAspect="1"/>
          </p:cNvPicPr>
          <p:nvPr/>
        </p:nvPicPr>
        <p:blipFill rotWithShape="1">
          <a:blip r:embed="rId7">
            <a:extLst>
              <a:ext uri="{28A0092B-C50C-407E-A947-70E740481C1C}">
                <a14:useLocalDpi xmlns:a14="http://schemas.microsoft.com/office/drawing/2010/main" val="0"/>
              </a:ext>
            </a:extLst>
          </a:blip>
          <a:srcRect l="15952" r="15894"/>
          <a:stretch/>
        </p:blipFill>
        <p:spPr>
          <a:xfrm>
            <a:off x="7140223" y="12979614"/>
            <a:ext cx="1123950" cy="966289"/>
          </a:xfrm>
          <a:prstGeom prst="rect">
            <a:avLst/>
          </a:prstGeom>
        </p:spPr>
      </p:pic>
      <p:pic>
        <p:nvPicPr>
          <p:cNvPr id="17" name="Imag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81599" y="12845416"/>
            <a:ext cx="894651" cy="894651"/>
          </a:xfrm>
          <a:prstGeom prst="rect">
            <a:avLst/>
          </a:prstGeom>
        </p:spPr>
      </p:pic>
    </p:spTree>
    <p:extLst>
      <p:ext uri="{BB962C8B-B14F-4D97-AF65-F5344CB8AC3E}">
        <p14:creationId xmlns:p14="http://schemas.microsoft.com/office/powerpoint/2010/main" val="1539330596"/>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ureau">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279</TotalTime>
  <Words>295</Words>
  <Application>Microsoft Office PowerPoint</Application>
  <PresentationFormat>Personnalisé</PresentationFormat>
  <Paragraphs>25</Paragraphs>
  <Slides>1</Slides>
  <Notes>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vt:i4>
      </vt:variant>
    </vt:vector>
  </HeadingPairs>
  <TitlesOfParts>
    <vt:vector size="9" baseType="lpstr">
      <vt:lpstr>Arial</vt:lpstr>
      <vt:lpstr>Arial Narrow</vt:lpstr>
      <vt:lpstr>Calibri</vt:lpstr>
      <vt:lpstr>Calibri Light</vt:lpstr>
      <vt:lpstr>DIN-Bold</vt:lpstr>
      <vt:lpstr>DIN-Medium</vt:lpstr>
      <vt:lpstr>DIN-Regular</vt:lpstr>
      <vt:lpstr>Thème Office</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Arthur Prével</cp:lastModifiedBy>
  <cp:revision>96</cp:revision>
  <dcterms:created xsi:type="dcterms:W3CDTF">2017-01-30T14:17:55Z</dcterms:created>
  <dcterms:modified xsi:type="dcterms:W3CDTF">2017-05-28T13:02:21Z</dcterms:modified>
</cp:coreProperties>
</file>