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66" d="100"/>
          <a:sy n="66" d="100"/>
        </p:scale>
        <p:origin x="1620" y="-186"/>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hyperlink" Target="mailto:christophe.len@utc.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Alain.Friboulet@utc.fr" TargetMode="External"/><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ECORBIO</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Evaluation des problématiques corrosion en </a:t>
            </a:r>
            <a:r>
              <a:rPr lang="fr-FR" sz="2000" dirty="0" err="1">
                <a:solidFill>
                  <a:srgbClr val="84BF41"/>
                </a:solidFill>
                <a:latin typeface="DIN-Medium" charset="0"/>
                <a:ea typeface="DIN-Medium" charset="0"/>
                <a:cs typeface="DIN-Medium" charset="0"/>
              </a:rPr>
              <a:t>bioraffineries</a:t>
            </a:r>
            <a:r>
              <a:rPr lang="fr-FR" sz="2000" dirty="0">
                <a:solidFill>
                  <a:srgbClr val="84BF41"/>
                </a:solidFill>
                <a:latin typeface="DIN-Medium" charset="0"/>
                <a:ea typeface="DIN-Medium" charset="0"/>
                <a:cs typeface="DIN-Medium" charset="0"/>
              </a:rPr>
              <a:t> du futur</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92146"/>
            <a:ext cx="7005600" cy="3097053"/>
          </a:xfrm>
          <a:prstGeom prst="rect">
            <a:avLst/>
          </a:prstGeom>
        </p:spPr>
      </p:pic>
      <p:sp>
        <p:nvSpPr>
          <p:cNvPr id="9" name="ZoneTexte 8"/>
          <p:cNvSpPr txBox="1"/>
          <p:nvPr/>
        </p:nvSpPr>
        <p:spPr>
          <a:xfrm>
            <a:off x="1851225" y="6595535"/>
            <a:ext cx="7004957" cy="6647974"/>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projet ECORBIO a l'ambition de fédérer une action de recherche menée sur une durée de 3 ans, portée par 6 partenaires dont un industriel du secteur concerné. Il s'agit de faire une première évaluation générale et sectorielle des problématiques de sécurité susceptibles d'agir comme frein au développement propre et sûr de procédés avancés (souvent intensifiés) dans les bioraffineries du futur, telles qu'envisagées par exemple dans le projet PIVERT dont 5 des 6 partenaires d'ECORBIO sont par ailleurs parties prenantes.</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Le projet est organisé en 5 tâches principales focalisées sur les procédés avancés et la corrosion interne, induite en phase liquide en priorisant dans les développements expérimentaux certains produits cibles (acides organiques, liquides ioniques, micro-organismes en cause dans la </a:t>
            </a:r>
            <a:r>
              <a:rPr lang="fr-FR" sz="1600" dirty="0" err="1">
                <a:solidFill>
                  <a:schemeClr val="tx1">
                    <a:lumMod val="65000"/>
                    <a:lumOff val="35000"/>
                  </a:schemeClr>
                </a:solidFill>
                <a:latin typeface="DIN-Regular" charset="0"/>
                <a:ea typeface="DIN-Regular" charset="0"/>
                <a:cs typeface="DIN-Regular" charset="0"/>
              </a:rPr>
              <a:t>biocorrosion</a:t>
            </a:r>
            <a:r>
              <a:rPr lang="fr-FR" sz="1600" dirty="0">
                <a:solidFill>
                  <a:schemeClr val="tx1">
                    <a:lumMod val="65000"/>
                    <a:lumOff val="35000"/>
                  </a:schemeClr>
                </a:solidFill>
                <a:latin typeface="DIN-Regular" charset="0"/>
                <a:ea typeface="DIN-Regular" charset="0"/>
                <a:cs typeface="DIN-Regular" charset="0"/>
              </a:rPr>
              <a:t>). Le projet comporte des démarches analytiques (examen détaillé de l'état de l'art, analyse du retour d'expérience, échange avec divers centres de compétence, audit) mais aussi un volet expérimental significatif, essentiellement tourné vers le développement de premiers indicateurs et méthodes prédictives des phénomènes de corrosion en </a:t>
            </a:r>
            <a:r>
              <a:rPr lang="fr-FR" sz="1600" dirty="0" err="1">
                <a:solidFill>
                  <a:schemeClr val="tx1">
                    <a:lumMod val="65000"/>
                    <a:lumOff val="35000"/>
                  </a:schemeClr>
                </a:solidFill>
                <a:latin typeface="DIN-Regular" charset="0"/>
                <a:ea typeface="DIN-Regular" charset="0"/>
                <a:cs typeface="DIN-Regular" charset="0"/>
              </a:rPr>
              <a:t>bioraffinage</a:t>
            </a:r>
            <a:r>
              <a:rPr lang="fr-FR" sz="1600" dirty="0">
                <a:solidFill>
                  <a:schemeClr val="tx1">
                    <a:lumMod val="65000"/>
                    <a:lumOff val="35000"/>
                  </a:schemeClr>
                </a:solidFill>
                <a:latin typeface="DIN-Regular" charset="0"/>
                <a:ea typeface="DIN-Regular" charset="0"/>
                <a:cs typeface="DIN-Regular" charset="0"/>
              </a:rPr>
              <a:t>. </a:t>
            </a:r>
          </a:p>
          <a:p>
            <a:pPr algn="just"/>
            <a:endParaRPr lang="fr-FR" sz="1600" dirty="0">
              <a:solidFill>
                <a:schemeClr val="tx1">
                  <a:lumMod val="65000"/>
                  <a:lumOff val="35000"/>
                </a:schemeClr>
              </a:solidFill>
              <a:latin typeface="DIN-Regular" charset="0"/>
              <a:ea typeface="DIN-Bold" charset="0"/>
              <a:cs typeface="DIN-Bold" charset="0"/>
            </a:endParaRPr>
          </a:p>
          <a:p>
            <a:pPr algn="just"/>
            <a:endParaRPr lang="fr-FR" sz="1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bioraffinerie, corrosion</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Ecorbio</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Ecorbio</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9578392"/>
            <a:ext cx="1844782" cy="3354765"/>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Alain </a:t>
            </a:r>
            <a:r>
              <a:rPr lang="fr-FR" sz="1200" dirty="0" err="1">
                <a:solidFill>
                  <a:schemeClr val="tx1">
                    <a:lumMod val="65000"/>
                    <a:lumOff val="35000"/>
                  </a:schemeClr>
                </a:solidFill>
                <a:latin typeface="DIN-Regular" charset="0"/>
                <a:ea typeface="DIN-Regular" charset="0"/>
                <a:cs typeface="DIN-Regular" charset="0"/>
              </a:rPr>
              <a:t>Friboulet</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Alain.Friboulet@utc.fr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03 44 23 46 21</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GEC</a:t>
            </a:r>
          </a:p>
          <a:p>
            <a:pPr algn="r"/>
            <a:r>
              <a:rPr lang="fr-FR" sz="1200" dirty="0">
                <a:solidFill>
                  <a:schemeClr val="tx1">
                    <a:lumMod val="65000"/>
                    <a:lumOff val="35000"/>
                  </a:schemeClr>
                </a:solidFill>
                <a:latin typeface="DIN-Regular" charset="0"/>
                <a:ea typeface="DIN-Regular" charset="0"/>
                <a:cs typeface="DIN-Regular" charset="0"/>
              </a:rPr>
              <a:t>FRE 3580</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Christophe Len</a:t>
            </a:r>
          </a:p>
          <a:p>
            <a:pPr algn="r"/>
            <a:r>
              <a:rPr lang="fr-FR" sz="1200" dirty="0">
                <a:solidFill>
                  <a:schemeClr val="tx1">
                    <a:lumMod val="65000"/>
                    <a:lumOff val="35000"/>
                  </a:schemeClr>
                </a:solidFill>
                <a:latin typeface="DIN-Regular" charset="0"/>
                <a:ea typeface="DIN-Regular" charset="0"/>
                <a:cs typeface="DIN-Regular" charset="0"/>
                <a:hlinkClick r:id="rId7"/>
              </a:rPr>
              <a:t>christophe.len@utc</a:t>
            </a:r>
            <a:r>
              <a:rPr lang="fr-FR" sz="1200">
                <a:solidFill>
                  <a:schemeClr val="tx1">
                    <a:lumMod val="65000"/>
                    <a:lumOff val="35000"/>
                  </a:schemeClr>
                </a:solidFill>
                <a:latin typeface="DIN-Regular" charset="0"/>
                <a:ea typeface="DIN-Regular" charset="0"/>
                <a:cs typeface="DIN-Regular" charset="0"/>
                <a:hlinkClick r:id="rId7"/>
              </a:rPr>
              <a:t>.fr</a:t>
            </a:r>
            <a:br>
              <a:rPr lang="fr-FR" sz="1200">
                <a:solidFill>
                  <a:schemeClr val="tx1">
                    <a:lumMod val="65000"/>
                    <a:lumOff val="35000"/>
                  </a:schemeClr>
                </a:solidFill>
                <a:latin typeface="DIN-Regular" charset="0"/>
                <a:ea typeface="DIN-Regular" charset="0"/>
                <a:cs typeface="DIN-Regular" charset="0"/>
              </a:rPr>
            </a:br>
            <a:r>
              <a:rPr lang="fr-FR" sz="1200">
                <a:solidFill>
                  <a:schemeClr val="tx1">
                    <a:lumMod val="65000"/>
                    <a:lumOff val="35000"/>
                  </a:schemeClr>
                </a:solidFill>
                <a:latin typeface="DIN-Regular" charset="0"/>
                <a:ea typeface="DIN-Regular" charset="0"/>
                <a:cs typeface="DIN-Regular" charset="0"/>
              </a:rPr>
              <a:t>03 44 23 88 28</a:t>
            </a:r>
            <a:br>
              <a:rPr lang="fr-FR" sz="1200">
                <a:solidFill>
                  <a:schemeClr val="tx1">
                    <a:lumMod val="65000"/>
                    <a:lumOff val="35000"/>
                  </a:schemeClr>
                </a:solidFill>
                <a:latin typeface="DIN-Regular" charset="0"/>
                <a:ea typeface="DIN-Regular" charset="0"/>
                <a:cs typeface="DIN-Regular" charset="0"/>
              </a:rPr>
            </a:b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TIMR</a:t>
            </a:r>
            <a:br>
              <a:rPr lang="fr-FR" sz="1200" dirty="0">
                <a:solidFill>
                  <a:schemeClr val="tx1">
                    <a:lumMod val="65000"/>
                    <a:lumOff val="35000"/>
                  </a:schemeClr>
                </a:solidFill>
                <a:latin typeface="DIN-Regular" charset="0"/>
                <a:ea typeface="DIN-Regular" charset="0"/>
                <a:cs typeface="DIN-Regular" charset="0"/>
              </a:rPr>
            </a:br>
            <a:r>
              <a:rPr lang="fr-FR" sz="1200" dirty="0">
                <a:solidFill>
                  <a:schemeClr val="tx1">
                    <a:lumMod val="65000"/>
                    <a:lumOff val="35000"/>
                  </a:schemeClr>
                </a:solidFill>
                <a:latin typeface="DIN-Regular" charset="0"/>
                <a:ea typeface="DIN-Regular" charset="0"/>
                <a:cs typeface="DIN-Regular" charset="0"/>
              </a:rPr>
              <a:t>EA 4297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n°:1212005368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8">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243</Words>
  <Application>Microsoft Office PowerPoint</Application>
  <PresentationFormat>Personnalisé</PresentationFormat>
  <Paragraphs>31</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95</cp:revision>
  <dcterms:created xsi:type="dcterms:W3CDTF">2017-01-30T14:17:55Z</dcterms:created>
  <dcterms:modified xsi:type="dcterms:W3CDTF">2017-05-28T13:03:43Z</dcterms:modified>
</cp:coreProperties>
</file>