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50" d="100"/>
          <a:sy n="50" d="100"/>
        </p:scale>
        <p:origin x="2148" y="30"/>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christine.prelle@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263606"/>
            <a:ext cx="7004957" cy="954107"/>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MICROCOSM</a:t>
            </a:r>
            <a:br>
              <a:rPr lang="fr-FR" sz="3600" dirty="0">
                <a:solidFill>
                  <a:srgbClr val="84BF41"/>
                </a:solidFill>
                <a:latin typeface="DIN-Medium" charset="0"/>
                <a:ea typeface="DIN-Medium" charset="0"/>
                <a:cs typeface="DIN-Medium" charset="0"/>
              </a:rPr>
            </a:br>
            <a:r>
              <a:rPr lang="en-US" sz="2000" dirty="0">
                <a:solidFill>
                  <a:srgbClr val="84BF41"/>
                </a:solidFill>
                <a:latin typeface="DIN-Medium" charset="0"/>
                <a:ea typeface="DIN-Medium" charset="0"/>
                <a:cs typeface="DIN-Medium" charset="0"/>
              </a:rPr>
              <a:t>Contactless Micro Coordinate Measuring Machine</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380664"/>
            <a:ext cx="7005600" cy="3097053"/>
          </a:xfrm>
          <a:prstGeom prst="rect">
            <a:avLst/>
          </a:prstGeom>
        </p:spPr>
      </p:pic>
      <p:sp>
        <p:nvSpPr>
          <p:cNvPr id="9" name="ZoneTexte 8"/>
          <p:cNvSpPr txBox="1"/>
          <p:nvPr/>
        </p:nvSpPr>
        <p:spPr>
          <a:xfrm>
            <a:off x="1851225" y="6741042"/>
            <a:ext cx="6988321" cy="6155531"/>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Le projet MICROCOSM s'intéresse à la mesure 3D d'objets miniatures, de taille millimétrique avec des détails micrométriques. </a:t>
            </a:r>
          </a:p>
          <a:p>
            <a:pPr algn="just"/>
            <a:r>
              <a:rPr lang="fr-FR" sz="1600" dirty="0">
                <a:solidFill>
                  <a:schemeClr val="tx1">
                    <a:lumMod val="65000"/>
                    <a:lumOff val="35000"/>
                  </a:schemeClr>
                </a:solidFill>
                <a:latin typeface="DIN-Regular" charset="0"/>
                <a:ea typeface="DIN-Regular" charset="0"/>
                <a:cs typeface="DIN-Regular" charset="0"/>
              </a:rPr>
              <a:t>L'intégration optimale de composants miniatures dans les systèmes mécaniques ou mécatroniques nécessite en effet une caractérisation géométrique adaptée à leurs dimensions. Les partenaires proposent de concevoir et réaliser une micro Machine à Mesurer Tridimensionnelle (‘MMT’) sans contact, pour faciliter l'accès aux surfaces à mesurer et ne pas les détériorer. </a:t>
            </a:r>
          </a:p>
          <a:p>
            <a:pPr algn="just"/>
            <a:endParaRPr lang="fr-FR" sz="1600" dirty="0">
              <a:solidFill>
                <a:schemeClr val="tx1">
                  <a:lumMod val="65000"/>
                  <a:lumOff val="35000"/>
                </a:schemeClr>
              </a:solidFill>
              <a:latin typeface="DIN-Regular" charset="0"/>
              <a:ea typeface="DIN-Regular" charset="0"/>
              <a:cs typeface="DIN-Regular" charset="0"/>
            </a:endParaRPr>
          </a:p>
          <a:p>
            <a:pPr algn="just"/>
            <a:r>
              <a:rPr lang="fr-FR" sz="1600" dirty="0">
                <a:solidFill>
                  <a:schemeClr val="tx1">
                    <a:lumMod val="65000"/>
                    <a:lumOff val="35000"/>
                  </a:schemeClr>
                </a:solidFill>
                <a:latin typeface="DIN-Regular" charset="0"/>
                <a:ea typeface="DIN-Regular" charset="0"/>
                <a:cs typeface="DIN-Regular" charset="0"/>
              </a:rPr>
              <a:t>La 'MMT développée sera d'une taille compatible avec le concept de micro-usine (usine miniature, rapidement reconfigurable et dont la taille, en adéquation avec les produits miniatures fabriqués, permet une consommation raisonnée d'énergie) afin d'en être le poste de contrôle dimensionnel. Elle disposera de performances adaptées à la mesure 3D de micro-objets et assurera une reconstruction rapide de la forme des objets mesurés par l'utilisation d'algorithmes performants en contexte de production.</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Mesure de forme 3D, méthode de mesure optique sans contact, système mécatronique, mesure distribuée, algorithmes de reconstruction</a:t>
            </a:r>
          </a:p>
          <a:p>
            <a:endParaRPr lang="fr-FR" sz="1600" dirty="0">
              <a:solidFill>
                <a:schemeClr val="tx1">
                  <a:lumMod val="65000"/>
                  <a:lumOff val="35000"/>
                </a:schemeClr>
              </a:solidFill>
              <a:latin typeface="DIN-Regular" charset="0"/>
              <a:ea typeface="DIN-Regular" charset="0"/>
              <a:cs typeface="DIN-Regular" charset="0"/>
            </a:endParaRPr>
          </a:p>
          <a:p>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err="1">
                <a:solidFill>
                  <a:schemeClr val="tx1">
                    <a:lumMod val="65000"/>
                    <a:lumOff val="35000"/>
                  </a:schemeClr>
                </a:solidFill>
                <a:latin typeface="DIN-Bold" charset="0"/>
                <a:ea typeface="DIN-Bold" charset="0"/>
                <a:cs typeface="DIN-Bold" charset="0"/>
              </a:rPr>
              <a:t>Microcosm</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81450" y="13124514"/>
            <a:ext cx="1327260" cy="61555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a:t>
            </a:r>
            <a:r>
              <a:rPr lang="fr-FR" sz="800" dirty="0" err="1">
                <a:latin typeface="Arial Narrow" charset="0"/>
                <a:ea typeface="Arial Narrow" charset="0"/>
                <a:cs typeface="Arial Narrow" charset="0"/>
              </a:rPr>
              <a:t>Microcosm</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38223" y="10694083"/>
            <a:ext cx="1888002" cy="2239074"/>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Christine </a:t>
            </a:r>
            <a:r>
              <a:rPr lang="fr-FR" sz="1200" dirty="0" err="1">
                <a:solidFill>
                  <a:schemeClr val="tx1">
                    <a:lumMod val="65000"/>
                    <a:lumOff val="35000"/>
                  </a:schemeClr>
                </a:solidFill>
                <a:latin typeface="DIN-Regular" charset="0"/>
                <a:ea typeface="DIN-Regular" charset="0"/>
                <a:cs typeface="DIN-Regular" charset="0"/>
              </a:rPr>
              <a:t>Prelle</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christine.prelle@utc.fr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03 44 23 52 28</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Roberval</a:t>
            </a:r>
          </a:p>
          <a:p>
            <a:pPr algn="r"/>
            <a:r>
              <a:rPr lang="fr-FR" sz="1200" dirty="0" err="1">
                <a:solidFill>
                  <a:schemeClr val="tx1">
                    <a:lumMod val="65000"/>
                    <a:lumOff val="35000"/>
                  </a:schemeClr>
                </a:solidFill>
                <a:latin typeface="DIN-Regular" charset="0"/>
                <a:ea typeface="DIN-Regular" charset="0"/>
                <a:cs typeface="DIN-Regular" charset="0"/>
              </a:rPr>
              <a:t>UMR</a:t>
            </a:r>
            <a:r>
              <a:rPr lang="fr-FR" sz="1200" dirty="0">
                <a:solidFill>
                  <a:schemeClr val="tx1">
                    <a:lumMod val="65000"/>
                    <a:lumOff val="35000"/>
                  </a:schemeClr>
                </a:solidFill>
                <a:latin typeface="DIN-Regular" charset="0"/>
                <a:ea typeface="DIN-Regular" charset="0"/>
                <a:cs typeface="DIN-Regular" charset="0"/>
              </a:rPr>
              <a:t> CNRS 7337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a:t>
            </a:r>
            <a:r>
              <a:rPr lang="is-IS" sz="1200" dirty="0">
                <a:solidFill>
                  <a:schemeClr val="tx1">
                    <a:lumMod val="65000"/>
                    <a:lumOff val="35000"/>
                  </a:schemeClr>
                </a:solidFill>
                <a:latin typeface="DIN-Regular" charset="0"/>
                <a:ea typeface="DIN-Regular" charset="0"/>
                <a:cs typeface="DIN-Regular" charset="0"/>
              </a:rPr>
              <a:t>PI0001205</a:t>
            </a:r>
            <a:endParaRPr lang="fr-FR" sz="1200" dirty="0">
              <a:solidFill>
                <a:schemeClr val="tx1">
                  <a:lumMod val="65000"/>
                  <a:lumOff val="35000"/>
                </a:schemeClr>
              </a:solidFill>
              <a:latin typeface="DIN-Regular" charset="0"/>
              <a:ea typeface="DIN-Regular" charset="0"/>
              <a:cs typeface="DIN-Regular" charset="0"/>
            </a:endParaRPr>
          </a:p>
          <a:p>
            <a:pPr algn="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225</Words>
  <Application>Microsoft Office PowerPoint</Application>
  <PresentationFormat>Personnalisé</PresentationFormat>
  <Paragraphs>27</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88</cp:revision>
  <dcterms:created xsi:type="dcterms:W3CDTF">2017-01-30T14:17:55Z</dcterms:created>
  <dcterms:modified xsi:type="dcterms:W3CDTF">2017-05-28T13:10:13Z</dcterms:modified>
</cp:coreProperties>
</file>