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2"/>
    <p:restoredTop sz="94686"/>
  </p:normalViewPr>
  <p:slideViewPr>
    <p:cSldViewPr snapToGrid="0" snapToObjects="1">
      <p:cViewPr>
        <p:scale>
          <a:sx n="90" d="100"/>
          <a:sy n="90" d="100"/>
        </p:scale>
        <p:origin x="-612" y="5250"/>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17/05/2017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17/05/2017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17/05/2017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17/05/2017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17/05/2017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salima.bouvier@utc.fr" TargetMode="Externa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263606"/>
            <a:ext cx="7004957" cy="1815882"/>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OPTIMUM</a:t>
            </a:r>
            <a:br>
              <a:rPr lang="fr-FR" sz="3600" dirty="0">
                <a:solidFill>
                  <a:srgbClr val="84BF41"/>
                </a:solidFill>
                <a:latin typeface="DIN-Medium" charset="0"/>
                <a:ea typeface="DIN-Medium" charset="0"/>
                <a:cs typeface="DIN-Medium" charset="0"/>
              </a:rPr>
            </a:br>
            <a:r>
              <a:rPr lang="fr-FR" sz="2000" dirty="0" err="1">
                <a:solidFill>
                  <a:srgbClr val="84BF41"/>
                </a:solidFill>
                <a:latin typeface="DIN-Medium" charset="0"/>
                <a:ea typeface="DIN-Medium" charset="0"/>
                <a:cs typeface="DIN-Medium" charset="0"/>
              </a:rPr>
              <a:t>OPTimisation</a:t>
            </a:r>
            <a:r>
              <a:rPr lang="fr-FR" sz="2000" dirty="0">
                <a:solidFill>
                  <a:srgbClr val="84BF41"/>
                </a:solidFill>
                <a:latin typeface="DIN-Medium" charset="0"/>
                <a:ea typeface="DIN-Medium" charset="0"/>
                <a:cs typeface="DIN-Medium" charset="0"/>
              </a:rPr>
              <a:t> des assemblages de </a:t>
            </a:r>
            <a:r>
              <a:rPr lang="fr-FR" sz="2000" dirty="0" err="1">
                <a:solidFill>
                  <a:srgbClr val="84BF41"/>
                </a:solidFill>
                <a:latin typeface="DIN-Medium" charset="0"/>
                <a:ea typeface="DIN-Medium" charset="0"/>
                <a:cs typeface="DIN-Medium" charset="0"/>
              </a:rPr>
              <a:t>MUlti</a:t>
            </a:r>
            <a:r>
              <a:rPr lang="fr-FR" sz="2000" dirty="0">
                <a:solidFill>
                  <a:srgbClr val="84BF41"/>
                </a:solidFill>
                <a:latin typeface="DIN-Medium" charset="0"/>
                <a:ea typeface="DIN-Medium" charset="0"/>
                <a:cs typeface="DIN-Medium" charset="0"/>
              </a:rPr>
              <a:t>-Matériaux par soudage friction linéaire pour les applications aérospatiales</a:t>
            </a:r>
          </a:p>
          <a:p>
            <a:pPr algn="ct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689021"/>
            <a:ext cx="7005600" cy="3097053"/>
          </a:xfrm>
          <a:prstGeom prst="rect">
            <a:avLst/>
          </a:prstGeom>
        </p:spPr>
      </p:pic>
      <p:sp>
        <p:nvSpPr>
          <p:cNvPr id="9" name="ZoneTexte 8"/>
          <p:cNvSpPr txBox="1"/>
          <p:nvPr/>
        </p:nvSpPr>
        <p:spPr>
          <a:xfrm>
            <a:off x="1851225" y="6883564"/>
            <a:ext cx="7004957" cy="6124754"/>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16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Regular" charset="0"/>
                <a:ea typeface="DIN-Regular" charset="0"/>
                <a:cs typeface="DIN-Regular" charset="0"/>
              </a:rPr>
              <a:t>OPTIMUM a pour objectif l'étude expérimentale et numérique des assemblages métalliques réalisés par soudage par friction linéaire. Une démarche originale et intégrée liant le </a:t>
            </a:r>
            <a:r>
              <a:rPr lang="fr-FR" sz="1600" dirty="0" err="1">
                <a:solidFill>
                  <a:schemeClr val="tx1">
                    <a:lumMod val="65000"/>
                    <a:lumOff val="35000"/>
                  </a:schemeClr>
                </a:solidFill>
                <a:latin typeface="DIN-Regular" charset="0"/>
                <a:ea typeface="DIN-Regular" charset="0"/>
                <a:cs typeface="DIN-Regular" charset="0"/>
              </a:rPr>
              <a:t>process</a:t>
            </a:r>
            <a:r>
              <a:rPr lang="fr-FR" sz="1600" dirty="0">
                <a:solidFill>
                  <a:schemeClr val="tx1">
                    <a:lumMod val="65000"/>
                    <a:lumOff val="35000"/>
                  </a:schemeClr>
                </a:solidFill>
                <a:latin typeface="DIN-Regular" charset="0"/>
                <a:ea typeface="DIN-Regular" charset="0"/>
                <a:cs typeface="DIN-Regular" charset="0"/>
              </a:rPr>
              <a:t> d'élaboration, les conséquences sur les évolutions microstructurales et les propriétés d'emplois, notamment vis-à-vis de la prédiction de la durée de vie des assemblages sera mise en place. L'accent sera porté sur les nouvelles nuances d'alliages métalliques ou sur l'assemblage de </a:t>
            </a:r>
            <a:r>
              <a:rPr lang="fr-FR" sz="1600" dirty="0" err="1">
                <a:solidFill>
                  <a:schemeClr val="tx1">
                    <a:lumMod val="65000"/>
                    <a:lumOff val="35000"/>
                  </a:schemeClr>
                </a:solidFill>
                <a:latin typeface="DIN-Regular" charset="0"/>
                <a:ea typeface="DIN-Regular" charset="0"/>
                <a:cs typeface="DIN-Regular" charset="0"/>
              </a:rPr>
              <a:t>bi-matériaux</a:t>
            </a:r>
            <a:r>
              <a:rPr lang="fr-FR" sz="1600" dirty="0">
                <a:solidFill>
                  <a:schemeClr val="tx1">
                    <a:lumMod val="65000"/>
                    <a:lumOff val="35000"/>
                  </a:schemeClr>
                </a:solidFill>
                <a:latin typeface="DIN-Regular" charset="0"/>
                <a:ea typeface="DIN-Regular" charset="0"/>
                <a:cs typeface="DIN-Regular" charset="0"/>
              </a:rPr>
              <a:t>.</a:t>
            </a:r>
          </a:p>
          <a:p>
            <a:pPr algn="just"/>
            <a:endParaRPr lang="fr-FR" sz="16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Des techniques de caractérisation innovantes et multi-échelles seront exploitées pour analyser les effets des paramètres du procédé sur l'évolution des microstructures dans la zone de soudure. Un outil de simulation numérique par éléments finis du procédé de soudage par friction linéaire prenant en compte les différentes phases intervenant dans la réalisation de l'assemblage et validé par des confrontations poussées avec des données expérimentales issues de l'instrumentation du procédé, sera développé afin d'examiner les variations des champs thermiques, cinématiques et de contraintes lors du soudage. La modélisation numérique du procédé contribuera à l'interprétation des phénomènes physiques mis en jeu à l'origine des évolutions microstructurales. </a:t>
            </a:r>
          </a:p>
          <a:p>
            <a:pPr algn="just"/>
            <a:endParaRPr lang="fr-FR" sz="1600" dirty="0">
              <a:solidFill>
                <a:schemeClr val="tx1">
                  <a:lumMod val="65000"/>
                  <a:lumOff val="35000"/>
                </a:schemeClr>
              </a:solidFill>
              <a:latin typeface="DIN-Regular" charset="0"/>
              <a:ea typeface="DIN-Bold" charset="0"/>
              <a:cs typeface="DIN-Bold" charset="0"/>
            </a:endParaRPr>
          </a:p>
          <a:p>
            <a:pPr algn="just"/>
            <a:r>
              <a:rPr lang="fr-FR" sz="1600" dirty="0">
                <a:solidFill>
                  <a:schemeClr val="tx1">
                    <a:lumMod val="65000"/>
                    <a:lumOff val="35000"/>
                  </a:schemeClr>
                </a:solidFill>
                <a:latin typeface="DIN-Bold" charset="0"/>
                <a:ea typeface="DIN-Bold" charset="0"/>
                <a:cs typeface="DIN-Bold" charset="0"/>
              </a:rPr>
              <a:t>Mots-clés : </a:t>
            </a:r>
            <a:r>
              <a:rPr lang="fr-FR" sz="1600" dirty="0">
                <a:solidFill>
                  <a:schemeClr val="tx1">
                    <a:lumMod val="65000"/>
                    <a:lumOff val="35000"/>
                  </a:schemeClr>
                </a:solidFill>
                <a:latin typeface="DIN-Regular" charset="0"/>
                <a:ea typeface="DIN-Regular" charset="0"/>
                <a:cs typeface="DIN-Regular" charset="0"/>
              </a:rPr>
              <a:t>Soudage par friction linéaire, microstructure, simulation, durabilité</a:t>
            </a:r>
          </a:p>
          <a:p>
            <a:pPr algn="just"/>
            <a:endParaRPr lang="fr-FR" sz="1600" dirty="0">
              <a:solidFill>
                <a:schemeClr val="tx1">
                  <a:lumMod val="65000"/>
                  <a:lumOff val="35000"/>
                </a:schemeClr>
              </a:solidFill>
              <a:latin typeface="DIN-Regular" charset="0"/>
              <a:ea typeface="DIN-Regular" charset="0"/>
              <a:cs typeface="DIN-Regular" charset="0"/>
            </a:endParaRPr>
          </a:p>
          <a:p>
            <a:pPr algn="just"/>
            <a:endParaRPr lang="fr-FR" sz="14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Le projet </a:t>
            </a:r>
            <a:r>
              <a:rPr lang="fr-FR" sz="1600" dirty="0">
                <a:solidFill>
                  <a:schemeClr val="tx1">
                    <a:lumMod val="65000"/>
                    <a:lumOff val="35000"/>
                  </a:schemeClr>
                </a:solidFill>
                <a:latin typeface="DIN-Bold" charset="0"/>
                <a:ea typeface="DIN-Bold" charset="0"/>
                <a:cs typeface="DIN-Bold" charset="0"/>
              </a:rPr>
              <a:t>Optimum </a:t>
            </a:r>
            <a:r>
              <a:rPr lang="fr-FR" sz="1600" dirty="0">
                <a:solidFill>
                  <a:schemeClr val="tx1">
                    <a:lumMod val="65000"/>
                    <a:lumOff val="35000"/>
                  </a:schemeClr>
                </a:solidFill>
                <a:latin typeface="DIN-Regular" charset="0"/>
                <a:ea typeface="DIN-Regular" charset="0"/>
                <a:cs typeface="DIN-Regular" charset="0"/>
              </a:rPr>
              <a:t>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81450" y="13124514"/>
            <a:ext cx="1327260" cy="49244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Optimum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23284" y="10694083"/>
            <a:ext cx="1973063" cy="2239074"/>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a:t>
            </a:r>
          </a:p>
          <a:p>
            <a:pPr algn="r"/>
            <a:endParaRPr lang="fr-FR" sz="1200" dirty="0">
              <a:solidFill>
                <a:srgbClr val="FF0000"/>
              </a:solidFill>
              <a:latin typeface="DIN-Regular" charset="0"/>
              <a:ea typeface="DIN-Regular" charset="0"/>
              <a:cs typeface="DIN-Regular" charset="0"/>
            </a:endParaRPr>
          </a:p>
          <a:p>
            <a:pPr algn="r"/>
            <a:r>
              <a:rPr lang="fr-FR" sz="1200" smtClean="0">
                <a:solidFill>
                  <a:schemeClr val="tx1">
                    <a:lumMod val="65000"/>
                    <a:lumOff val="35000"/>
                  </a:schemeClr>
                </a:solidFill>
                <a:latin typeface="DIN-Regular" charset="0"/>
                <a:ea typeface="DIN-Regular" charset="0"/>
                <a:cs typeface="DIN-Regular" charset="0"/>
              </a:rPr>
              <a:t>Salima </a:t>
            </a:r>
            <a:r>
              <a:rPr lang="fr-FR" sz="1200" dirty="0">
                <a:solidFill>
                  <a:schemeClr val="tx1">
                    <a:lumMod val="65000"/>
                    <a:lumOff val="35000"/>
                  </a:schemeClr>
                </a:solidFill>
                <a:latin typeface="DIN-Regular" charset="0"/>
                <a:ea typeface="DIN-Regular" charset="0"/>
                <a:cs typeface="DIN-Regular" charset="0"/>
              </a:rPr>
              <a:t>Bouvier</a:t>
            </a:r>
          </a:p>
          <a:p>
            <a:pPr algn="r"/>
            <a:r>
              <a:rPr lang="fr-FR" sz="1200" dirty="0">
                <a:solidFill>
                  <a:schemeClr val="tx1">
                    <a:lumMod val="65000"/>
                    <a:lumOff val="35000"/>
                  </a:schemeClr>
                </a:solidFill>
                <a:latin typeface="DIN-Regular" charset="0"/>
                <a:ea typeface="DIN-Regular" charset="0"/>
                <a:cs typeface="DIN-Regular" charset="0"/>
                <a:hlinkClick r:id="rId6"/>
              </a:rPr>
              <a:t>salima.bouvier@utc.fr</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03 44 23 79 38</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Roberval</a:t>
            </a:r>
          </a:p>
          <a:p>
            <a:pPr algn="r"/>
            <a:r>
              <a:rPr lang="fr-FR" sz="1200" dirty="0" err="1">
                <a:solidFill>
                  <a:schemeClr val="tx1">
                    <a:lumMod val="65000"/>
                    <a:lumOff val="35000"/>
                  </a:schemeClr>
                </a:solidFill>
                <a:latin typeface="DIN-Regular" charset="0"/>
                <a:ea typeface="DIN-Regular" charset="0"/>
                <a:cs typeface="DIN-Regular" charset="0"/>
              </a:rPr>
              <a:t>UMR</a:t>
            </a:r>
            <a:r>
              <a:rPr lang="fr-FR" sz="1200" dirty="0">
                <a:solidFill>
                  <a:schemeClr val="tx1">
                    <a:lumMod val="65000"/>
                    <a:lumOff val="35000"/>
                  </a:schemeClr>
                </a:solidFill>
                <a:latin typeface="DIN-Regular" charset="0"/>
                <a:ea typeface="DIN-Regular" charset="0"/>
                <a:cs typeface="DIN-Regular" charset="0"/>
              </a:rPr>
              <a:t> CNRS 7337</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 :</a:t>
            </a:r>
            <a:r>
              <a:rPr lang="is-IS" sz="1100" dirty="0"/>
              <a:t> </a:t>
            </a:r>
            <a:r>
              <a:rPr lang="is-IS" sz="1200" dirty="0">
                <a:solidFill>
                  <a:schemeClr val="tx1">
                    <a:lumMod val="65000"/>
                    <a:lumOff val="35000"/>
                  </a:schemeClr>
                </a:solidFill>
                <a:latin typeface="DIN-Regular" charset="0"/>
                <a:ea typeface="DIN-Regular" charset="0"/>
                <a:cs typeface="DIN-Regular" charset="0"/>
              </a:rPr>
              <a:t>PI0001192</a:t>
            </a:r>
            <a:endParaRPr lang="fr-FR" sz="1200" dirty="0">
              <a:solidFill>
                <a:schemeClr val="tx1">
                  <a:lumMod val="65000"/>
                  <a:lumOff val="35000"/>
                </a:schemeClr>
              </a:solidFill>
              <a:latin typeface="DIN-Regular" charset="0"/>
              <a:ea typeface="DIN-Regular" charset="0"/>
              <a:cs typeface="DIN-Regular" charset="0"/>
            </a:endParaRPr>
          </a:p>
          <a:p>
            <a:pPr algn="r"/>
            <a:endParaRPr lang="fr-FR" sz="1050" dirty="0">
              <a:solidFill>
                <a:schemeClr val="tx1">
                  <a:lumMod val="65000"/>
                  <a:lumOff val="35000"/>
                </a:schemeClr>
              </a:solidFill>
              <a:latin typeface="DIN-Regular" charset="0"/>
              <a:ea typeface="DIN-Regular" charset="0"/>
              <a:cs typeface="DIN-Regular" charset="0"/>
            </a:endParaRP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7">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TotalTime>
  <Words>238</Words>
  <Application>Microsoft Office PowerPoint</Application>
  <PresentationFormat>Personnalisé</PresentationFormat>
  <Paragraphs>25</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Louise Bonnet</cp:lastModifiedBy>
  <cp:revision>89</cp:revision>
  <dcterms:created xsi:type="dcterms:W3CDTF">2017-01-30T14:17:55Z</dcterms:created>
  <dcterms:modified xsi:type="dcterms:W3CDTF">2017-05-17T12:14:22Z</dcterms:modified>
</cp:coreProperties>
</file>