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fr-FR"/>
    </a:defPPr>
    <a:lvl1pPr marL="0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sz="20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/>
    <p:restoredTop sz="94686"/>
  </p:normalViewPr>
  <p:slideViewPr>
    <p:cSldViewPr snapToGrid="0" snapToObjects="1">
      <p:cViewPr>
        <p:scale>
          <a:sx n="100" d="100"/>
          <a:sy n="100" d="100"/>
        </p:scale>
        <p:origin x="180" y="-5754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60906-B38D-D944-AD0E-1DE760DB9870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8F52-C40B-E841-9197-A8389B8284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3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8F52-C40B-E841-9197-A8389B8284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8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9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73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" y="0"/>
            <a:ext cx="10689596" cy="151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0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69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4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55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30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15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72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0FC9-220C-5746-A894-5C8380D2FC1A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64B-8AB5-AB4D-BC58-4A0BA35C9A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30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elisabeth.van-heck@utc.f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845129" y="2263606"/>
            <a:ext cx="7004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84BF41"/>
                </a:solidFill>
                <a:latin typeface="DIN-Medium" charset="0"/>
                <a:ea typeface="DIN-Medium" charset="0"/>
                <a:cs typeface="DIN-Medium" charset="0"/>
              </a:rPr>
              <a:t>SENSAS</a:t>
            </a:r>
            <a:br>
              <a:rPr lang="fr-FR" sz="3600" dirty="0">
                <a:solidFill>
                  <a:srgbClr val="84BF41"/>
                </a:solidFill>
                <a:latin typeface="DIN-Medium" charset="0"/>
                <a:ea typeface="DIN-Medium" charset="0"/>
                <a:cs typeface="DIN-Medium" charset="0"/>
              </a:rPr>
            </a:br>
            <a:r>
              <a:rPr lang="fr-FR" sz="2400" dirty="0">
                <a:solidFill>
                  <a:srgbClr val="84BF41"/>
                </a:solidFill>
                <a:latin typeface="DIN-Medium" charset="0"/>
                <a:ea typeface="DIN-Medium" charset="0"/>
                <a:cs typeface="DIN-Medium" charset="0"/>
              </a:rPr>
              <a:t>Solution Ecologique Naturelle de Substitution Aux  Silicones</a:t>
            </a:r>
            <a:endParaRPr lang="fr-FR" sz="3600" dirty="0">
              <a:solidFill>
                <a:srgbClr val="84BF41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" b="38637"/>
          <a:stretch/>
        </p:blipFill>
        <p:spPr>
          <a:xfrm>
            <a:off x="1845128" y="3689021"/>
            <a:ext cx="7005600" cy="309705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851225" y="7011160"/>
            <a:ext cx="7004957" cy="5909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" charset="0"/>
                <a:ea typeface="DIN-Bold" charset="0"/>
                <a:cs typeface="DIN-Bold" charset="0"/>
              </a:rPr>
              <a:t>Résumé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Bold" charset="0"/>
              <a:ea typeface="DIN-Bold" charset="0"/>
              <a:cs typeface="DIN-Bold" charset="0"/>
            </a:endParaRP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Depuis une dizaine d'années, la demande de produits respectueux de  l'environnement n'a  cessé  de  croître,  stimulant  ainsi  l’intérêt industriel pour  le  concept  de  durabilité. </a:t>
            </a:r>
          </a:p>
          <a:p>
            <a:pPr algn="just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Le  travail de  ce  présent projet s’inscrit donc dans le développement de biomolécules pour une application particulièrement  demandeuse mais  très concurrentielle : la cosmétique. </a:t>
            </a:r>
          </a:p>
          <a:p>
            <a:pPr algn="just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Les partenaires académiques et industriels mettent  en  commun  leurs  expertises  autour  d'une problématique  centrale  de  relation molécule-propriétés afin  de permettre  de gagner  du  temps  sur  le  choix des  biomolécules ou mélanges et  par  extension d’accélérer leur  introduction  future sur le marché.</a:t>
            </a:r>
          </a:p>
          <a:p>
            <a:pPr algn="just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just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" charset="0"/>
                <a:ea typeface="DIN-Bold" charset="0"/>
                <a:cs typeface="DIN-Bold" charset="0"/>
              </a:rPr>
              <a:t>Mots-clés :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Silicone,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cyclopentasiloxane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, biomolécule, ester d’acide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dicarboxylique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, ester d’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isosorbide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pitchFamily="2" charset="0"/>
                <a:ea typeface="DIN-Bold" charset="0"/>
                <a:cs typeface="DIN-Bold" charset="0"/>
              </a:rPr>
              <a:t>, mélange, propriétés physico-chimiques, cosmétique, émollient, sensoriel, effet volatile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endParaRPr lang="fr-FR" sz="160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Le projet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" charset="0"/>
                <a:ea typeface="DIN-Bold" charset="0"/>
                <a:cs typeface="DIN-Bold" charset="0"/>
              </a:rPr>
              <a:t>Sensas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bénéficie de financements du Conseil régional Hauts-de-France et de l’Union Européenne.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81" y="13078038"/>
            <a:ext cx="1348379" cy="7591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68" y="13124514"/>
            <a:ext cx="1138682" cy="7591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81450" y="13124514"/>
            <a:ext cx="1327260" cy="49244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fr-FR" sz="800" dirty="0">
                <a:latin typeface="Arial Narrow" charset="0"/>
                <a:ea typeface="Arial Narrow" charset="0"/>
                <a:cs typeface="Arial Narrow" charset="0"/>
              </a:rPr>
              <a:t>Le projet Sensas est cofinancé par l’Union Européenne dans le cadre du Fonds européen pour le développement régional (FEDER)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845127" y="12956385"/>
            <a:ext cx="700495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-95003" y="10670999"/>
            <a:ext cx="1929589" cy="2262158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Bold" charset="0"/>
                <a:ea typeface="DIN-Bold" charset="0"/>
                <a:cs typeface="DIN-Bold" charset="0"/>
              </a:rPr>
              <a:t>Contact</a:t>
            </a:r>
          </a:p>
          <a:p>
            <a:pPr algn="r"/>
            <a:endParaRPr lang="fr-FR" sz="1200" dirty="0">
              <a:solidFill>
                <a:srgbClr val="FF0000"/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Elisabeth Van </a:t>
            </a:r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Hecke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  <a:hlinkClick r:id="rId6"/>
              </a:rPr>
              <a:t>elisabeth.van-heck@utc.fr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03 44 23 44 43</a:t>
            </a:r>
          </a:p>
          <a:p>
            <a:pPr algn="r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TIMR</a:t>
            </a:r>
          </a:p>
          <a:p>
            <a:pPr algn="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EA 4297</a:t>
            </a:r>
          </a:p>
          <a:p>
            <a:pPr algn="r"/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  <a:p>
            <a:pPr algn="r"/>
            <a:r>
              <a:rPr lang="fr-F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FEDER</a:t>
            </a: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 2014-2020</a:t>
            </a:r>
          </a:p>
          <a:p>
            <a:pPr algn="r"/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Convention n° :</a:t>
            </a:r>
            <a:r>
              <a:rPr lang="is-IS" sz="1100" dirty="0"/>
              <a:t> </a:t>
            </a:r>
            <a:r>
              <a:rPr lang="is-I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PI0001194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  <a:latin typeface="DIN-Regular" charset="0"/>
              <a:ea typeface="DIN-Regular" charset="0"/>
              <a:cs typeface="DIN-Regular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34586" y="14384845"/>
            <a:ext cx="70049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i="1" dirty="0">
                <a:latin typeface="DIN-Regular" charset="0"/>
                <a:ea typeface="DIN-Regular" charset="0"/>
                <a:cs typeface="DIN-Regular" charset="0"/>
              </a:rPr>
              <a:t>Affichage obligatoire jusqu’au : </a:t>
            </a:r>
            <a:r>
              <a:rPr lang="mr-IN" sz="1000" i="1" dirty="0">
                <a:latin typeface="DIN-Regular" charset="0"/>
                <a:ea typeface="DIN-Regular" charset="0"/>
                <a:cs typeface="DIN-Regular" charset="0"/>
              </a:rPr>
              <a:t>21/10/</a:t>
            </a:r>
            <a:r>
              <a:rPr lang="fr-FR" sz="1000" i="1" dirty="0">
                <a:latin typeface="DIN-Regular" charset="0"/>
                <a:ea typeface="DIN-Regular" charset="0"/>
                <a:cs typeface="DIN-Regular" charset="0"/>
              </a:rPr>
              <a:t>2023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r="15894"/>
          <a:stretch/>
        </p:blipFill>
        <p:spPr>
          <a:xfrm>
            <a:off x="7140223" y="12979614"/>
            <a:ext cx="1123950" cy="9662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599" y="12845416"/>
            <a:ext cx="894651" cy="8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305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175</Words>
  <Application>Microsoft Office PowerPoint</Application>
  <PresentationFormat>Personnalisé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DIN-Bold</vt:lpstr>
      <vt:lpstr>DIN-Medium</vt:lpstr>
      <vt:lpstr>DIN-Regular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Arthur Prével</cp:lastModifiedBy>
  <cp:revision>87</cp:revision>
  <dcterms:created xsi:type="dcterms:W3CDTF">2017-01-30T14:17:55Z</dcterms:created>
  <dcterms:modified xsi:type="dcterms:W3CDTF">2017-05-28T13:13:07Z</dcterms:modified>
</cp:coreProperties>
</file>